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83" r:id="rId7"/>
    <p:sldId id="289" r:id="rId8"/>
    <p:sldId id="258" r:id="rId9"/>
    <p:sldId id="272" r:id="rId10"/>
    <p:sldId id="285" r:id="rId11"/>
    <p:sldId id="286" r:id="rId12"/>
    <p:sldId id="290" r:id="rId13"/>
    <p:sldId id="287" r:id="rId14"/>
    <p:sldId id="288" r:id="rId15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53CF50-B60E-A441-B723-87F0A9DA6818}" v="61" dt="2022-08-04T07:19:39.1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9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YNER Elizabeth [Rossmoyne Senior High School]" userId="45570fc7-c0a4-4b7f-b0e7-682d9932c05c" providerId="ADAL" clId="{F59AE497-3A28-2847-B117-4F9C8BC5CC8C}"/>
    <pc:docChg chg="undo custSel modSld">
      <pc:chgData name="RAYNER Elizabeth [Rossmoyne Senior High School]" userId="45570fc7-c0a4-4b7f-b0e7-682d9932c05c" providerId="ADAL" clId="{F59AE497-3A28-2847-B117-4F9C8BC5CC8C}" dt="2022-08-02T06:06:16.918" v="251" actId="1076"/>
      <pc:docMkLst>
        <pc:docMk/>
      </pc:docMkLst>
      <pc:sldChg chg="modSp mod">
        <pc:chgData name="RAYNER Elizabeth [Rossmoyne Senior High School]" userId="45570fc7-c0a4-4b7f-b0e7-682d9932c05c" providerId="ADAL" clId="{F59AE497-3A28-2847-B117-4F9C8BC5CC8C}" dt="2022-08-02T06:04:33.381" v="218" actId="1076"/>
        <pc:sldMkLst>
          <pc:docMk/>
          <pc:sldMk cId="3332027970" sldId="257"/>
        </pc:sldMkLst>
        <pc:spChg chg="mod">
          <ac:chgData name="RAYNER Elizabeth [Rossmoyne Senior High School]" userId="45570fc7-c0a4-4b7f-b0e7-682d9932c05c" providerId="ADAL" clId="{F59AE497-3A28-2847-B117-4F9C8BC5CC8C}" dt="2022-08-02T06:03:09.831" v="76" actId="14100"/>
          <ac:spMkLst>
            <pc:docMk/>
            <pc:sldMk cId="3332027970" sldId="257"/>
            <ac:spMk id="10" creationId="{FF6BA64A-7C74-E640-B72C-701952656B19}"/>
          </ac:spMkLst>
        </pc:spChg>
        <pc:spChg chg="mod">
          <ac:chgData name="RAYNER Elizabeth [Rossmoyne Senior High School]" userId="45570fc7-c0a4-4b7f-b0e7-682d9932c05c" providerId="ADAL" clId="{F59AE497-3A28-2847-B117-4F9C8BC5CC8C}" dt="2022-08-02T06:04:29.979" v="217" actId="20577"/>
          <ac:spMkLst>
            <pc:docMk/>
            <pc:sldMk cId="3332027970" sldId="257"/>
            <ac:spMk id="11" creationId="{EA819DEA-52E5-7C42-BDB9-811F527E48D0}"/>
          </ac:spMkLst>
        </pc:spChg>
        <pc:spChg chg="mod">
          <ac:chgData name="RAYNER Elizabeth [Rossmoyne Senior High School]" userId="45570fc7-c0a4-4b7f-b0e7-682d9932c05c" providerId="ADAL" clId="{F59AE497-3A28-2847-B117-4F9C8BC5CC8C}" dt="2022-08-02T06:04:33.381" v="218" actId="1076"/>
          <ac:spMkLst>
            <pc:docMk/>
            <pc:sldMk cId="3332027970" sldId="257"/>
            <ac:spMk id="13" creationId="{299A0DF0-D85D-DA46-B6F0-A2A609FF998D}"/>
          </ac:spMkLst>
        </pc:spChg>
      </pc:sldChg>
      <pc:sldChg chg="addSp delSp modSp mod">
        <pc:chgData name="RAYNER Elizabeth [Rossmoyne Senior High School]" userId="45570fc7-c0a4-4b7f-b0e7-682d9932c05c" providerId="ADAL" clId="{F59AE497-3A28-2847-B117-4F9C8BC5CC8C}" dt="2022-08-02T06:06:16.918" v="251" actId="1076"/>
        <pc:sldMkLst>
          <pc:docMk/>
          <pc:sldMk cId="1800438298" sldId="278"/>
        </pc:sldMkLst>
        <pc:spChg chg="mod">
          <ac:chgData name="RAYNER Elizabeth [Rossmoyne Senior High School]" userId="45570fc7-c0a4-4b7f-b0e7-682d9932c05c" providerId="ADAL" clId="{F59AE497-3A28-2847-B117-4F9C8BC5CC8C}" dt="2022-08-02T06:04:43.549" v="219"/>
          <ac:spMkLst>
            <pc:docMk/>
            <pc:sldMk cId="1800438298" sldId="278"/>
            <ac:spMk id="9" creationId="{7AA7DF06-FD82-0746-9D29-68573EF3953A}"/>
          </ac:spMkLst>
        </pc:spChg>
        <pc:spChg chg="add del mod">
          <ac:chgData name="RAYNER Elizabeth [Rossmoyne Senior High School]" userId="45570fc7-c0a4-4b7f-b0e7-682d9932c05c" providerId="ADAL" clId="{F59AE497-3A28-2847-B117-4F9C8BC5CC8C}" dt="2022-08-02T06:06:13.480" v="250" actId="1076"/>
          <ac:spMkLst>
            <pc:docMk/>
            <pc:sldMk cId="1800438298" sldId="278"/>
            <ac:spMk id="10" creationId="{D7061B29-E530-D440-9947-9EF954403091}"/>
          </ac:spMkLst>
        </pc:spChg>
        <pc:spChg chg="mod">
          <ac:chgData name="RAYNER Elizabeth [Rossmoyne Senior High School]" userId="45570fc7-c0a4-4b7f-b0e7-682d9932c05c" providerId="ADAL" clId="{F59AE497-3A28-2847-B117-4F9C8BC5CC8C}" dt="2022-08-02T06:06:16.918" v="251" actId="1076"/>
          <ac:spMkLst>
            <pc:docMk/>
            <pc:sldMk cId="1800438298" sldId="278"/>
            <ac:spMk id="11" creationId="{C08A86CE-3D57-584B-9671-F948FD16FE68}"/>
          </ac:spMkLst>
        </pc:spChg>
        <pc:spChg chg="del mod">
          <ac:chgData name="RAYNER Elizabeth [Rossmoyne Senior High School]" userId="45570fc7-c0a4-4b7f-b0e7-682d9932c05c" providerId="ADAL" clId="{F59AE497-3A28-2847-B117-4F9C8BC5CC8C}" dt="2022-08-02T06:04:49.778" v="221" actId="478"/>
          <ac:spMkLst>
            <pc:docMk/>
            <pc:sldMk cId="1800438298" sldId="278"/>
            <ac:spMk id="13" creationId="{02ADFA46-B918-9C46-B327-7CF19F2E9F75}"/>
          </ac:spMkLst>
        </pc:spChg>
        <pc:grpChg chg="add mod">
          <ac:chgData name="RAYNER Elizabeth [Rossmoyne Senior High School]" userId="45570fc7-c0a4-4b7f-b0e7-682d9932c05c" providerId="ADAL" clId="{F59AE497-3A28-2847-B117-4F9C8BC5CC8C}" dt="2022-08-02T06:06:06.463" v="249" actId="1076"/>
          <ac:grpSpMkLst>
            <pc:docMk/>
            <pc:sldMk cId="1800438298" sldId="278"/>
            <ac:grpSpMk id="8" creationId="{375DB888-65E6-8F4A-9613-67E2CA8C012F}"/>
          </ac:grpSpMkLst>
        </pc:grpChg>
      </pc:sldChg>
    </pc:docChg>
  </pc:docChgLst>
  <pc:docChgLst>
    <pc:chgData name="RAYNER Elizabeth [Rossmoyne Senior High School]" userId="45570fc7-c0a4-4b7f-b0e7-682d9932c05c" providerId="ADAL" clId="{5953CF50-B60E-A441-B723-87F0A9DA6818}"/>
    <pc:docChg chg="undo custSel addSld delSld modSld sldOrd">
      <pc:chgData name="RAYNER Elizabeth [Rossmoyne Senior High School]" userId="45570fc7-c0a4-4b7f-b0e7-682d9932c05c" providerId="ADAL" clId="{5953CF50-B60E-A441-B723-87F0A9DA6818}" dt="2022-08-04T07:22:49.872" v="2315" actId="20577"/>
      <pc:docMkLst>
        <pc:docMk/>
      </pc:docMkLst>
      <pc:sldChg chg="modSp mod">
        <pc:chgData name="RAYNER Elizabeth [Rossmoyne Senior High School]" userId="45570fc7-c0a4-4b7f-b0e7-682d9932c05c" providerId="ADAL" clId="{5953CF50-B60E-A441-B723-87F0A9DA6818}" dt="2022-08-04T07:15:26.430" v="2006" actId="20577"/>
        <pc:sldMkLst>
          <pc:docMk/>
          <pc:sldMk cId="3308165377" sldId="256"/>
        </pc:sldMkLst>
        <pc:spChg chg="mod">
          <ac:chgData name="RAYNER Elizabeth [Rossmoyne Senior High School]" userId="45570fc7-c0a4-4b7f-b0e7-682d9932c05c" providerId="ADAL" clId="{5953CF50-B60E-A441-B723-87F0A9DA6818}" dt="2022-08-04T06:31:39.087" v="14" actId="14100"/>
          <ac:spMkLst>
            <pc:docMk/>
            <pc:sldMk cId="3308165377" sldId="256"/>
            <ac:spMk id="2" creationId="{41354B3D-C1CC-484A-92F6-FC311657AC51}"/>
          </ac:spMkLst>
        </pc:spChg>
        <pc:spChg chg="mod">
          <ac:chgData name="RAYNER Elizabeth [Rossmoyne Senior High School]" userId="45570fc7-c0a4-4b7f-b0e7-682d9932c05c" providerId="ADAL" clId="{5953CF50-B60E-A441-B723-87F0A9DA6818}" dt="2022-08-04T07:15:26.430" v="2006" actId="20577"/>
          <ac:spMkLst>
            <pc:docMk/>
            <pc:sldMk cId="3308165377" sldId="256"/>
            <ac:spMk id="3" creationId="{6F5613A1-CBD0-7C4E-8679-590FCABC14CA}"/>
          </ac:spMkLst>
        </pc:spChg>
      </pc:sldChg>
      <pc:sldChg chg="addSp delSp modSp mod">
        <pc:chgData name="RAYNER Elizabeth [Rossmoyne Senior High School]" userId="45570fc7-c0a4-4b7f-b0e7-682d9932c05c" providerId="ADAL" clId="{5953CF50-B60E-A441-B723-87F0A9DA6818}" dt="2022-08-04T06:35:40.896" v="427" actId="1076"/>
        <pc:sldMkLst>
          <pc:docMk/>
          <pc:sldMk cId="3332027970" sldId="257"/>
        </pc:sldMkLst>
        <pc:spChg chg="mod">
          <ac:chgData name="RAYNER Elizabeth [Rossmoyne Senior High School]" userId="45570fc7-c0a4-4b7f-b0e7-682d9932c05c" providerId="ADAL" clId="{5953CF50-B60E-A441-B723-87F0A9DA6818}" dt="2022-08-04T06:33:34.185" v="286" actId="14100"/>
          <ac:spMkLst>
            <pc:docMk/>
            <pc:sldMk cId="3332027970" sldId="257"/>
            <ac:spMk id="10" creationId="{FF6BA64A-7C74-E640-B72C-701952656B19}"/>
          </ac:spMkLst>
        </pc:spChg>
        <pc:spChg chg="mod">
          <ac:chgData name="RAYNER Elizabeth [Rossmoyne Senior High School]" userId="45570fc7-c0a4-4b7f-b0e7-682d9932c05c" providerId="ADAL" clId="{5953CF50-B60E-A441-B723-87F0A9DA6818}" dt="2022-08-04T06:34:22.266" v="329" actId="20577"/>
          <ac:spMkLst>
            <pc:docMk/>
            <pc:sldMk cId="3332027970" sldId="257"/>
            <ac:spMk id="11" creationId="{EA819DEA-52E5-7C42-BDB9-811F527E48D0}"/>
          </ac:spMkLst>
        </pc:spChg>
        <pc:spChg chg="mod">
          <ac:chgData name="RAYNER Elizabeth [Rossmoyne Senior High School]" userId="45570fc7-c0a4-4b7f-b0e7-682d9932c05c" providerId="ADAL" clId="{5953CF50-B60E-A441-B723-87F0A9DA6818}" dt="2022-08-04T06:34:31.174" v="331" actId="1076"/>
          <ac:spMkLst>
            <pc:docMk/>
            <pc:sldMk cId="3332027970" sldId="257"/>
            <ac:spMk id="13" creationId="{299A0DF0-D85D-DA46-B6F0-A2A609FF998D}"/>
          </ac:spMkLst>
        </pc:spChg>
        <pc:spChg chg="mod">
          <ac:chgData name="RAYNER Elizabeth [Rossmoyne Senior High School]" userId="45570fc7-c0a4-4b7f-b0e7-682d9932c05c" providerId="ADAL" clId="{5953CF50-B60E-A441-B723-87F0A9DA6818}" dt="2022-08-04T06:34:34.757" v="332" actId="1076"/>
          <ac:spMkLst>
            <pc:docMk/>
            <pc:sldMk cId="3332027970" sldId="257"/>
            <ac:spMk id="15" creationId="{473B8901-47FB-734E-9B7C-F2AF66561B0E}"/>
          </ac:spMkLst>
        </pc:spChg>
        <pc:spChg chg="mod topLvl">
          <ac:chgData name="RAYNER Elizabeth [Rossmoyne Senior High School]" userId="45570fc7-c0a4-4b7f-b0e7-682d9932c05c" providerId="ADAL" clId="{5953CF50-B60E-A441-B723-87F0A9DA6818}" dt="2022-08-04T06:35:34.778" v="425" actId="478"/>
          <ac:spMkLst>
            <pc:docMk/>
            <pc:sldMk cId="3332027970" sldId="257"/>
            <ac:spMk id="20" creationId="{2D9D23B4-D0E8-7C4C-8132-6414EBDB0900}"/>
          </ac:spMkLst>
        </pc:spChg>
        <pc:spChg chg="add del mod">
          <ac:chgData name="RAYNER Elizabeth [Rossmoyne Senior High School]" userId="45570fc7-c0a4-4b7f-b0e7-682d9932c05c" providerId="ADAL" clId="{5953CF50-B60E-A441-B723-87F0A9DA6818}" dt="2022-08-04T06:35:29.552" v="423" actId="1076"/>
          <ac:spMkLst>
            <pc:docMk/>
            <pc:sldMk cId="3332027970" sldId="257"/>
            <ac:spMk id="22" creationId="{6F1D97AF-7C14-A040-89B8-222D6B7CEEA7}"/>
          </ac:spMkLst>
        </pc:spChg>
        <pc:grpChg chg="mod">
          <ac:chgData name="RAYNER Elizabeth [Rossmoyne Senior High School]" userId="45570fc7-c0a4-4b7f-b0e7-682d9932c05c" providerId="ADAL" clId="{5953CF50-B60E-A441-B723-87F0A9DA6818}" dt="2022-08-04T06:34:26.989" v="330" actId="14100"/>
          <ac:grpSpMkLst>
            <pc:docMk/>
            <pc:sldMk cId="3332027970" sldId="257"/>
            <ac:grpSpMk id="9" creationId="{77B4BFA6-928B-5F4E-9FBA-4C45D392DB19}"/>
          </ac:grpSpMkLst>
        </pc:grpChg>
        <pc:grpChg chg="add del">
          <ac:chgData name="RAYNER Elizabeth [Rossmoyne Senior High School]" userId="45570fc7-c0a4-4b7f-b0e7-682d9932c05c" providerId="ADAL" clId="{5953CF50-B60E-A441-B723-87F0A9DA6818}" dt="2022-08-04T06:35:34.778" v="425" actId="478"/>
          <ac:grpSpMkLst>
            <pc:docMk/>
            <pc:sldMk cId="3332027970" sldId="257"/>
            <ac:grpSpMk id="19" creationId="{7794587D-8A9C-8C49-8F5B-A55095897593}"/>
          </ac:grpSpMkLst>
        </pc:grpChg>
        <pc:picChg chg="add del mod">
          <ac:chgData name="RAYNER Elizabeth [Rossmoyne Senior High School]" userId="45570fc7-c0a4-4b7f-b0e7-682d9932c05c" providerId="ADAL" clId="{5953CF50-B60E-A441-B723-87F0A9DA6818}" dt="2022-08-04T06:35:40.896" v="427" actId="1076"/>
          <ac:picMkLst>
            <pc:docMk/>
            <pc:sldMk cId="3332027970" sldId="257"/>
            <ac:picMk id="24" creationId="{0BE43ADE-74DC-124B-8339-FA66C85E1A33}"/>
          </ac:picMkLst>
        </pc:picChg>
        <pc:picChg chg="add del mod">
          <ac:chgData name="RAYNER Elizabeth [Rossmoyne Senior High School]" userId="45570fc7-c0a4-4b7f-b0e7-682d9932c05c" providerId="ADAL" clId="{5953CF50-B60E-A441-B723-87F0A9DA6818}" dt="2022-08-04T06:35:38.342" v="426" actId="1076"/>
          <ac:picMkLst>
            <pc:docMk/>
            <pc:sldMk cId="3332027970" sldId="257"/>
            <ac:picMk id="25" creationId="{58C99852-03C3-8C44-9B2F-1E560BE51E87}"/>
          </ac:picMkLst>
        </pc:picChg>
        <pc:cxnChg chg="add del mod topLvl">
          <ac:chgData name="RAYNER Elizabeth [Rossmoyne Senior High School]" userId="45570fc7-c0a4-4b7f-b0e7-682d9932c05c" providerId="ADAL" clId="{5953CF50-B60E-A441-B723-87F0A9DA6818}" dt="2022-08-04T06:35:34.778" v="425" actId="478"/>
          <ac:cxnSpMkLst>
            <pc:docMk/>
            <pc:sldMk cId="3332027970" sldId="257"/>
            <ac:cxnSpMk id="23" creationId="{D0CD6B8C-CA69-374E-AB2B-F37329ABBC9F}"/>
          </ac:cxnSpMkLst>
        </pc:cxnChg>
      </pc:sldChg>
      <pc:sldChg chg="addSp delSp modSp mod">
        <pc:chgData name="RAYNER Elizabeth [Rossmoyne Senior High School]" userId="45570fc7-c0a4-4b7f-b0e7-682d9932c05c" providerId="ADAL" clId="{5953CF50-B60E-A441-B723-87F0A9DA6818}" dt="2022-08-04T07:21:24.672" v="2273" actId="20577"/>
        <pc:sldMkLst>
          <pc:docMk/>
          <pc:sldMk cId="3849515713" sldId="258"/>
        </pc:sldMkLst>
        <pc:spChg chg="add mod">
          <ac:chgData name="RAYNER Elizabeth [Rossmoyne Senior High School]" userId="45570fc7-c0a4-4b7f-b0e7-682d9932c05c" providerId="ADAL" clId="{5953CF50-B60E-A441-B723-87F0A9DA6818}" dt="2022-08-04T06:44:39.841" v="803" actId="14100"/>
          <ac:spMkLst>
            <pc:docMk/>
            <pc:sldMk cId="3849515713" sldId="258"/>
            <ac:spMk id="2" creationId="{BF5598AD-BCF8-FE40-BAB4-00033393CB41}"/>
          </ac:spMkLst>
        </pc:spChg>
        <pc:spChg chg="add mod">
          <ac:chgData name="RAYNER Elizabeth [Rossmoyne Senior High School]" userId="45570fc7-c0a4-4b7f-b0e7-682d9932c05c" providerId="ADAL" clId="{5953CF50-B60E-A441-B723-87F0A9DA6818}" dt="2022-08-04T07:21:24.672" v="2273" actId="20577"/>
          <ac:spMkLst>
            <pc:docMk/>
            <pc:sldMk cId="3849515713" sldId="258"/>
            <ac:spMk id="10" creationId="{235195D6-571A-014A-B6D4-3B7051CF8C5C}"/>
          </ac:spMkLst>
        </pc:spChg>
        <pc:spChg chg="del">
          <ac:chgData name="RAYNER Elizabeth [Rossmoyne Senior High School]" userId="45570fc7-c0a4-4b7f-b0e7-682d9932c05c" providerId="ADAL" clId="{5953CF50-B60E-A441-B723-87F0A9DA6818}" dt="2022-08-04T06:38:44.380" v="563" actId="478"/>
          <ac:spMkLst>
            <pc:docMk/>
            <pc:sldMk cId="3849515713" sldId="258"/>
            <ac:spMk id="11" creationId="{CBCB75E6-6617-CC4A-BD82-3FEFEA2A36E1}"/>
          </ac:spMkLst>
        </pc:spChg>
        <pc:spChg chg="del">
          <ac:chgData name="RAYNER Elizabeth [Rossmoyne Senior High School]" userId="45570fc7-c0a4-4b7f-b0e7-682d9932c05c" providerId="ADAL" clId="{5953CF50-B60E-A441-B723-87F0A9DA6818}" dt="2022-08-04T06:38:42.731" v="562" actId="478"/>
          <ac:spMkLst>
            <pc:docMk/>
            <pc:sldMk cId="3849515713" sldId="258"/>
            <ac:spMk id="13" creationId="{51DB2659-EB67-F64C-A4AE-3CBC2CEA7B31}"/>
          </ac:spMkLst>
        </pc:spChg>
        <pc:picChg chg="add mod">
          <ac:chgData name="RAYNER Elizabeth [Rossmoyne Senior High School]" userId="45570fc7-c0a4-4b7f-b0e7-682d9932c05c" providerId="ADAL" clId="{5953CF50-B60E-A441-B723-87F0A9DA6818}" dt="2022-08-04T06:43:08.692" v="674" actId="14100"/>
          <ac:picMkLst>
            <pc:docMk/>
            <pc:sldMk cId="3849515713" sldId="258"/>
            <ac:picMk id="12" creationId="{C33B3A4C-7482-784E-926A-643C4DC975B4}"/>
          </ac:picMkLst>
        </pc:picChg>
        <pc:cxnChg chg="del">
          <ac:chgData name="RAYNER Elizabeth [Rossmoyne Senior High School]" userId="45570fc7-c0a4-4b7f-b0e7-682d9932c05c" providerId="ADAL" clId="{5953CF50-B60E-A441-B723-87F0A9DA6818}" dt="2022-08-04T06:38:46.143" v="564" actId="478"/>
          <ac:cxnSpMkLst>
            <pc:docMk/>
            <pc:sldMk cId="3849515713" sldId="258"/>
            <ac:cxnSpMk id="7" creationId="{9921B54B-AB42-5B43-BADE-791B720AEB17}"/>
          </ac:cxnSpMkLst>
        </pc:cxnChg>
      </pc:sldChg>
      <pc:sldChg chg="addSp delSp modSp mod">
        <pc:chgData name="RAYNER Elizabeth [Rossmoyne Senior High School]" userId="45570fc7-c0a4-4b7f-b0e7-682d9932c05c" providerId="ADAL" clId="{5953CF50-B60E-A441-B723-87F0A9DA6818}" dt="2022-08-04T07:21:28.992" v="2275" actId="20577"/>
        <pc:sldMkLst>
          <pc:docMk/>
          <pc:sldMk cId="3409021658" sldId="272"/>
        </pc:sldMkLst>
        <pc:spChg chg="add del mod">
          <ac:chgData name="RAYNER Elizabeth [Rossmoyne Senior High School]" userId="45570fc7-c0a4-4b7f-b0e7-682d9932c05c" providerId="ADAL" clId="{5953CF50-B60E-A441-B723-87F0A9DA6818}" dt="2022-08-04T06:45:11.492" v="806" actId="478"/>
          <ac:spMkLst>
            <pc:docMk/>
            <pc:sldMk cId="3409021658" sldId="272"/>
            <ac:spMk id="3" creationId="{7384D4A9-72FC-0B43-A999-E4ACD830369D}"/>
          </ac:spMkLst>
        </pc:spChg>
        <pc:spChg chg="add mod">
          <ac:chgData name="RAYNER Elizabeth [Rossmoyne Senior High School]" userId="45570fc7-c0a4-4b7f-b0e7-682d9932c05c" providerId="ADAL" clId="{5953CF50-B60E-A441-B723-87F0A9DA6818}" dt="2022-08-04T06:57:45.585" v="1214" actId="14100"/>
          <ac:spMkLst>
            <pc:docMk/>
            <pc:sldMk cId="3409021658" sldId="272"/>
            <ac:spMk id="4" creationId="{BC88FD06-2408-614C-A396-8FE0947A6132}"/>
          </ac:spMkLst>
        </pc:spChg>
        <pc:spChg chg="add mod">
          <ac:chgData name="RAYNER Elizabeth [Rossmoyne Senior High School]" userId="45570fc7-c0a4-4b7f-b0e7-682d9932c05c" providerId="ADAL" clId="{5953CF50-B60E-A441-B723-87F0A9DA6818}" dt="2022-08-04T06:57:27.217" v="1198" actId="1076"/>
          <ac:spMkLst>
            <pc:docMk/>
            <pc:sldMk cId="3409021658" sldId="272"/>
            <ac:spMk id="5" creationId="{4C763118-3E34-2744-856A-95E615A0541A}"/>
          </ac:spMkLst>
        </pc:spChg>
        <pc:spChg chg="add mod">
          <ac:chgData name="RAYNER Elizabeth [Rossmoyne Senior High School]" userId="45570fc7-c0a4-4b7f-b0e7-682d9932c05c" providerId="ADAL" clId="{5953CF50-B60E-A441-B723-87F0A9DA6818}" dt="2022-08-04T06:57:27.217" v="1198" actId="1076"/>
          <ac:spMkLst>
            <pc:docMk/>
            <pc:sldMk cId="3409021658" sldId="272"/>
            <ac:spMk id="12" creationId="{04315B22-D254-1741-9D9B-E94FFCDC79D2}"/>
          </ac:spMkLst>
        </pc:spChg>
        <pc:spChg chg="mod">
          <ac:chgData name="RAYNER Elizabeth [Rossmoyne Senior High School]" userId="45570fc7-c0a4-4b7f-b0e7-682d9932c05c" providerId="ADAL" clId="{5953CF50-B60E-A441-B723-87F0A9DA6818}" dt="2022-08-04T07:21:28.992" v="2275" actId="20577"/>
          <ac:spMkLst>
            <pc:docMk/>
            <pc:sldMk cId="3409021658" sldId="272"/>
            <ac:spMk id="16" creationId="{2F569646-F50F-8F49-9B99-47478C46D415}"/>
          </ac:spMkLst>
        </pc:spChg>
        <pc:graphicFrameChg chg="del">
          <ac:chgData name="RAYNER Elizabeth [Rossmoyne Senior High School]" userId="45570fc7-c0a4-4b7f-b0e7-682d9932c05c" providerId="ADAL" clId="{5953CF50-B60E-A441-B723-87F0A9DA6818}" dt="2022-08-04T06:45:09.668" v="805" actId="478"/>
          <ac:graphicFrameMkLst>
            <pc:docMk/>
            <pc:sldMk cId="3409021658" sldId="272"/>
            <ac:graphicFrameMk id="17" creationId="{BE835E2C-DA70-3B4E-858D-D62313D12409}"/>
          </ac:graphicFrameMkLst>
        </pc:graphicFrameChg>
        <pc:picChg chg="add mod">
          <ac:chgData name="RAYNER Elizabeth [Rossmoyne Senior High School]" userId="45570fc7-c0a4-4b7f-b0e7-682d9932c05c" providerId="ADAL" clId="{5953CF50-B60E-A441-B723-87F0A9DA6818}" dt="2022-08-04T06:48:15.622" v="937" actId="1076"/>
          <ac:picMkLst>
            <pc:docMk/>
            <pc:sldMk cId="3409021658" sldId="272"/>
            <ac:picMk id="6" creationId="{74EC55D9-B85E-B740-B2DB-0ECC46B81BE1}"/>
          </ac:picMkLst>
        </pc:picChg>
        <pc:picChg chg="add del mod">
          <ac:chgData name="RAYNER Elizabeth [Rossmoyne Senior High School]" userId="45570fc7-c0a4-4b7f-b0e7-682d9932c05c" providerId="ADAL" clId="{5953CF50-B60E-A441-B723-87F0A9DA6818}" dt="2022-08-04T06:57:14.874" v="1196" actId="478"/>
          <ac:picMkLst>
            <pc:docMk/>
            <pc:sldMk cId="3409021658" sldId="272"/>
            <ac:picMk id="9" creationId="{F78574EB-860F-304A-BB11-BB526221B126}"/>
          </ac:picMkLst>
        </pc:picChg>
        <pc:picChg chg="add del mod">
          <ac:chgData name="RAYNER Elizabeth [Rossmoyne Senior High School]" userId="45570fc7-c0a4-4b7f-b0e7-682d9932c05c" providerId="ADAL" clId="{5953CF50-B60E-A441-B723-87F0A9DA6818}" dt="2022-08-04T06:51:29.341" v="1081" actId="478"/>
          <ac:picMkLst>
            <pc:docMk/>
            <pc:sldMk cId="3409021658" sldId="272"/>
            <ac:picMk id="1026" creationId="{9D15B8B6-A45E-5642-9654-23F93417DE28}"/>
          </ac:picMkLst>
        </pc:picChg>
        <pc:picChg chg="add mod">
          <ac:chgData name="RAYNER Elizabeth [Rossmoyne Senior High School]" userId="45570fc7-c0a4-4b7f-b0e7-682d9932c05c" providerId="ADAL" clId="{5953CF50-B60E-A441-B723-87F0A9DA6818}" dt="2022-08-04T06:57:27.217" v="1198" actId="1076"/>
          <ac:picMkLst>
            <pc:docMk/>
            <pc:sldMk cId="3409021658" sldId="272"/>
            <ac:picMk id="1028" creationId="{35EF5B19-D515-1644-9459-4FA19D58EDFB}"/>
          </ac:picMkLst>
        </pc:picChg>
      </pc:sldChg>
      <pc:sldChg chg="del">
        <pc:chgData name="RAYNER Elizabeth [Rossmoyne Senior High School]" userId="45570fc7-c0a4-4b7f-b0e7-682d9932c05c" providerId="ADAL" clId="{5953CF50-B60E-A441-B723-87F0A9DA6818}" dt="2022-08-04T07:01:19.654" v="1216" actId="2696"/>
        <pc:sldMkLst>
          <pc:docMk/>
          <pc:sldMk cId="2150037588" sldId="273"/>
        </pc:sldMkLst>
      </pc:sldChg>
      <pc:sldChg chg="del">
        <pc:chgData name="RAYNER Elizabeth [Rossmoyne Senior High School]" userId="45570fc7-c0a4-4b7f-b0e7-682d9932c05c" providerId="ADAL" clId="{5953CF50-B60E-A441-B723-87F0A9DA6818}" dt="2022-08-04T07:01:21.614" v="1217" actId="2696"/>
        <pc:sldMkLst>
          <pc:docMk/>
          <pc:sldMk cId="334816490" sldId="274"/>
        </pc:sldMkLst>
      </pc:sldChg>
      <pc:sldChg chg="del">
        <pc:chgData name="RAYNER Elizabeth [Rossmoyne Senior High School]" userId="45570fc7-c0a4-4b7f-b0e7-682d9932c05c" providerId="ADAL" clId="{5953CF50-B60E-A441-B723-87F0A9DA6818}" dt="2022-08-04T07:01:22.646" v="1218" actId="2696"/>
        <pc:sldMkLst>
          <pc:docMk/>
          <pc:sldMk cId="2235258286" sldId="275"/>
        </pc:sldMkLst>
      </pc:sldChg>
      <pc:sldChg chg="del">
        <pc:chgData name="RAYNER Elizabeth [Rossmoyne Senior High School]" userId="45570fc7-c0a4-4b7f-b0e7-682d9932c05c" providerId="ADAL" clId="{5953CF50-B60E-A441-B723-87F0A9DA6818}" dt="2022-08-04T07:01:23.396" v="1219" actId="2696"/>
        <pc:sldMkLst>
          <pc:docMk/>
          <pc:sldMk cId="3518602214" sldId="276"/>
        </pc:sldMkLst>
      </pc:sldChg>
      <pc:sldChg chg="del">
        <pc:chgData name="RAYNER Elizabeth [Rossmoyne Senior High School]" userId="45570fc7-c0a4-4b7f-b0e7-682d9932c05c" providerId="ADAL" clId="{5953CF50-B60E-A441-B723-87F0A9DA6818}" dt="2022-08-04T07:01:27.452" v="1221" actId="2696"/>
        <pc:sldMkLst>
          <pc:docMk/>
          <pc:sldMk cId="1800438298" sldId="278"/>
        </pc:sldMkLst>
      </pc:sldChg>
      <pc:sldChg chg="del">
        <pc:chgData name="RAYNER Elizabeth [Rossmoyne Senior High School]" userId="45570fc7-c0a4-4b7f-b0e7-682d9932c05c" providerId="ADAL" clId="{5953CF50-B60E-A441-B723-87F0A9DA6818}" dt="2022-08-04T07:01:18.452" v="1215" actId="2696"/>
        <pc:sldMkLst>
          <pc:docMk/>
          <pc:sldMk cId="4187762101" sldId="279"/>
        </pc:sldMkLst>
      </pc:sldChg>
      <pc:sldChg chg="del">
        <pc:chgData name="RAYNER Elizabeth [Rossmoyne Senior High School]" userId="45570fc7-c0a4-4b7f-b0e7-682d9932c05c" providerId="ADAL" clId="{5953CF50-B60E-A441-B723-87F0A9DA6818}" dt="2022-08-04T06:44:46.546" v="804" actId="2696"/>
        <pc:sldMkLst>
          <pc:docMk/>
          <pc:sldMk cId="1115361382" sldId="281"/>
        </pc:sldMkLst>
      </pc:sldChg>
      <pc:sldChg chg="del">
        <pc:chgData name="RAYNER Elizabeth [Rossmoyne Senior High School]" userId="45570fc7-c0a4-4b7f-b0e7-682d9932c05c" providerId="ADAL" clId="{5953CF50-B60E-A441-B723-87F0A9DA6818}" dt="2022-08-04T07:01:24.341" v="1220" actId="2696"/>
        <pc:sldMkLst>
          <pc:docMk/>
          <pc:sldMk cId="1309434681" sldId="282"/>
        </pc:sldMkLst>
      </pc:sldChg>
      <pc:sldChg chg="addSp delSp modSp add mod">
        <pc:chgData name="RAYNER Elizabeth [Rossmoyne Senior High School]" userId="45570fc7-c0a4-4b7f-b0e7-682d9932c05c" providerId="ADAL" clId="{5953CF50-B60E-A441-B723-87F0A9DA6818}" dt="2022-08-04T06:37:56.094" v="561" actId="1076"/>
        <pc:sldMkLst>
          <pc:docMk/>
          <pc:sldMk cId="1392958211" sldId="283"/>
        </pc:sldMkLst>
        <pc:spChg chg="add mod">
          <ac:chgData name="RAYNER Elizabeth [Rossmoyne Senior High School]" userId="45570fc7-c0a4-4b7f-b0e7-682d9932c05c" providerId="ADAL" clId="{5953CF50-B60E-A441-B723-87F0A9DA6818}" dt="2022-08-04T06:37:45.921" v="557" actId="207"/>
          <ac:spMkLst>
            <pc:docMk/>
            <pc:sldMk cId="1392958211" sldId="283"/>
            <ac:spMk id="2" creationId="{073980EA-865D-DD48-90A0-5BD671974C39}"/>
          </ac:spMkLst>
        </pc:spChg>
        <pc:spChg chg="add mod">
          <ac:chgData name="RAYNER Elizabeth [Rossmoyne Senior High School]" userId="45570fc7-c0a4-4b7f-b0e7-682d9932c05c" providerId="ADAL" clId="{5953CF50-B60E-A441-B723-87F0A9DA6818}" dt="2022-08-04T06:37:52.217" v="559" actId="1076"/>
          <ac:spMkLst>
            <pc:docMk/>
            <pc:sldMk cId="1392958211" sldId="283"/>
            <ac:spMk id="14" creationId="{273BA39C-CA31-3644-AC63-12D3965E16EE}"/>
          </ac:spMkLst>
        </pc:spChg>
        <pc:spChg chg="add mod">
          <ac:chgData name="RAYNER Elizabeth [Rossmoyne Senior High School]" userId="45570fc7-c0a4-4b7f-b0e7-682d9932c05c" providerId="ADAL" clId="{5953CF50-B60E-A441-B723-87F0A9DA6818}" dt="2022-08-04T06:37:56.094" v="561" actId="1076"/>
          <ac:spMkLst>
            <pc:docMk/>
            <pc:sldMk cId="1392958211" sldId="283"/>
            <ac:spMk id="16" creationId="{9DADCAC3-B6F1-A944-A6B3-8E41D72D8C56}"/>
          </ac:spMkLst>
        </pc:spChg>
        <pc:spChg chg="del">
          <ac:chgData name="RAYNER Elizabeth [Rossmoyne Senior High School]" userId="45570fc7-c0a4-4b7f-b0e7-682d9932c05c" providerId="ADAL" clId="{5953CF50-B60E-A441-B723-87F0A9DA6818}" dt="2022-08-04T06:36:32.987" v="432" actId="478"/>
          <ac:spMkLst>
            <pc:docMk/>
            <pc:sldMk cId="1392958211" sldId="283"/>
            <ac:spMk id="20" creationId="{2D9D23B4-D0E8-7C4C-8132-6414EBDB0900}"/>
          </ac:spMkLst>
        </pc:spChg>
        <pc:spChg chg="mod">
          <ac:chgData name="RAYNER Elizabeth [Rossmoyne Senior High School]" userId="45570fc7-c0a4-4b7f-b0e7-682d9932c05c" providerId="ADAL" clId="{5953CF50-B60E-A441-B723-87F0A9DA6818}" dt="2022-08-04T06:37:29.314" v="554" actId="20577"/>
          <ac:spMkLst>
            <pc:docMk/>
            <pc:sldMk cId="1392958211" sldId="283"/>
            <ac:spMk id="22" creationId="{6F1D97AF-7C14-A040-89B8-222D6B7CEEA7}"/>
          </ac:spMkLst>
        </pc:spChg>
        <pc:grpChg chg="del">
          <ac:chgData name="RAYNER Elizabeth [Rossmoyne Senior High School]" userId="45570fc7-c0a4-4b7f-b0e7-682d9932c05c" providerId="ADAL" clId="{5953CF50-B60E-A441-B723-87F0A9DA6818}" dt="2022-08-04T06:36:26.851" v="429" actId="478"/>
          <ac:grpSpMkLst>
            <pc:docMk/>
            <pc:sldMk cId="1392958211" sldId="283"/>
            <ac:grpSpMk id="9" creationId="{77B4BFA6-928B-5F4E-9FBA-4C45D392DB19}"/>
          </ac:grpSpMkLst>
        </pc:grpChg>
        <pc:picChg chg="add mod">
          <ac:chgData name="RAYNER Elizabeth [Rossmoyne Senior High School]" userId="45570fc7-c0a4-4b7f-b0e7-682d9932c05c" providerId="ADAL" clId="{5953CF50-B60E-A441-B723-87F0A9DA6818}" dt="2022-08-04T06:37:32.372" v="555" actId="1076"/>
          <ac:picMkLst>
            <pc:docMk/>
            <pc:sldMk cId="1392958211" sldId="283"/>
            <ac:picMk id="12" creationId="{D64D5D8B-78EF-CC44-9C4E-0A583DD01E13}"/>
          </ac:picMkLst>
        </pc:picChg>
        <pc:picChg chg="del">
          <ac:chgData name="RAYNER Elizabeth [Rossmoyne Senior High School]" userId="45570fc7-c0a4-4b7f-b0e7-682d9932c05c" providerId="ADAL" clId="{5953CF50-B60E-A441-B723-87F0A9DA6818}" dt="2022-08-04T06:36:28.663" v="430" actId="478"/>
          <ac:picMkLst>
            <pc:docMk/>
            <pc:sldMk cId="1392958211" sldId="283"/>
            <ac:picMk id="24" creationId="{0BE43ADE-74DC-124B-8339-FA66C85E1A33}"/>
          </ac:picMkLst>
        </pc:picChg>
        <pc:picChg chg="del">
          <ac:chgData name="RAYNER Elizabeth [Rossmoyne Senior High School]" userId="45570fc7-c0a4-4b7f-b0e7-682d9932c05c" providerId="ADAL" clId="{5953CF50-B60E-A441-B723-87F0A9DA6818}" dt="2022-08-04T06:36:30.155" v="431" actId="478"/>
          <ac:picMkLst>
            <pc:docMk/>
            <pc:sldMk cId="1392958211" sldId="283"/>
            <ac:picMk id="25" creationId="{58C99852-03C3-8C44-9B2F-1E560BE51E87}"/>
          </ac:picMkLst>
        </pc:picChg>
      </pc:sldChg>
      <pc:sldChg chg="addSp delSp modSp new del mod">
        <pc:chgData name="RAYNER Elizabeth [Rossmoyne Senior High School]" userId="45570fc7-c0a4-4b7f-b0e7-682d9932c05c" providerId="ADAL" clId="{5953CF50-B60E-A441-B723-87F0A9DA6818}" dt="2022-08-04T07:04:36.352" v="1401" actId="2696"/>
        <pc:sldMkLst>
          <pc:docMk/>
          <pc:sldMk cId="1687891947" sldId="284"/>
        </pc:sldMkLst>
        <pc:spChg chg="del">
          <ac:chgData name="RAYNER Elizabeth [Rossmoyne Senior High School]" userId="45570fc7-c0a4-4b7f-b0e7-682d9932c05c" providerId="ADAL" clId="{5953CF50-B60E-A441-B723-87F0A9DA6818}" dt="2022-08-04T07:02:49.242" v="1269" actId="478"/>
          <ac:spMkLst>
            <pc:docMk/>
            <pc:sldMk cId="1687891947" sldId="284"/>
            <ac:spMk id="2" creationId="{7C359B4D-49EE-D04B-808C-BAFA495C5C72}"/>
          </ac:spMkLst>
        </pc:spChg>
        <pc:spChg chg="del">
          <ac:chgData name="RAYNER Elizabeth [Rossmoyne Senior High School]" userId="45570fc7-c0a4-4b7f-b0e7-682d9932c05c" providerId="ADAL" clId="{5953CF50-B60E-A441-B723-87F0A9DA6818}" dt="2022-08-04T07:02:47.765" v="1268" actId="478"/>
          <ac:spMkLst>
            <pc:docMk/>
            <pc:sldMk cId="1687891947" sldId="284"/>
            <ac:spMk id="3" creationId="{2D143379-A47E-464C-B056-5D521042D9BD}"/>
          </ac:spMkLst>
        </pc:spChg>
        <pc:spChg chg="add mod">
          <ac:chgData name="RAYNER Elizabeth [Rossmoyne Senior High School]" userId="45570fc7-c0a4-4b7f-b0e7-682d9932c05c" providerId="ADAL" clId="{5953CF50-B60E-A441-B723-87F0A9DA6818}" dt="2022-08-04T07:03:16.683" v="1338" actId="14100"/>
          <ac:spMkLst>
            <pc:docMk/>
            <pc:sldMk cId="1687891947" sldId="284"/>
            <ac:spMk id="4" creationId="{FA683827-4861-9945-B195-2E721290C9D0}"/>
          </ac:spMkLst>
        </pc:spChg>
        <pc:spChg chg="mod">
          <ac:chgData name="RAYNER Elizabeth [Rossmoyne Senior High School]" userId="45570fc7-c0a4-4b7f-b0e7-682d9932c05c" providerId="ADAL" clId="{5953CF50-B60E-A441-B723-87F0A9DA6818}" dt="2022-08-04T07:03:54.327" v="1339"/>
          <ac:spMkLst>
            <pc:docMk/>
            <pc:sldMk cId="1687891947" sldId="284"/>
            <ac:spMk id="6" creationId="{8D459D3A-8625-4746-9833-CC04D265C6C9}"/>
          </ac:spMkLst>
        </pc:spChg>
        <pc:spChg chg="mod">
          <ac:chgData name="RAYNER Elizabeth [Rossmoyne Senior High School]" userId="45570fc7-c0a4-4b7f-b0e7-682d9932c05c" providerId="ADAL" clId="{5953CF50-B60E-A441-B723-87F0A9DA6818}" dt="2022-08-04T07:03:54.327" v="1339"/>
          <ac:spMkLst>
            <pc:docMk/>
            <pc:sldMk cId="1687891947" sldId="284"/>
            <ac:spMk id="7" creationId="{712EAC84-EFA8-954D-B4D7-39B8541D29EA}"/>
          </ac:spMkLst>
        </pc:spChg>
        <pc:spChg chg="mod">
          <ac:chgData name="RAYNER Elizabeth [Rossmoyne Senior High School]" userId="45570fc7-c0a4-4b7f-b0e7-682d9932c05c" providerId="ADAL" clId="{5953CF50-B60E-A441-B723-87F0A9DA6818}" dt="2022-08-04T07:03:54.327" v="1339"/>
          <ac:spMkLst>
            <pc:docMk/>
            <pc:sldMk cId="1687891947" sldId="284"/>
            <ac:spMk id="8" creationId="{5B317D1B-C713-7447-9BFE-1537E8843CC9}"/>
          </ac:spMkLst>
        </pc:spChg>
        <pc:spChg chg="mod">
          <ac:chgData name="RAYNER Elizabeth [Rossmoyne Senior High School]" userId="45570fc7-c0a4-4b7f-b0e7-682d9932c05c" providerId="ADAL" clId="{5953CF50-B60E-A441-B723-87F0A9DA6818}" dt="2022-08-04T07:03:54.327" v="1339"/>
          <ac:spMkLst>
            <pc:docMk/>
            <pc:sldMk cId="1687891947" sldId="284"/>
            <ac:spMk id="9" creationId="{3163F4A5-2AFE-7046-A66D-BD3FDC65BD56}"/>
          </ac:spMkLst>
        </pc:spChg>
        <pc:spChg chg="mod">
          <ac:chgData name="RAYNER Elizabeth [Rossmoyne Senior High School]" userId="45570fc7-c0a4-4b7f-b0e7-682d9932c05c" providerId="ADAL" clId="{5953CF50-B60E-A441-B723-87F0A9DA6818}" dt="2022-08-04T07:03:54.327" v="1339"/>
          <ac:spMkLst>
            <pc:docMk/>
            <pc:sldMk cId="1687891947" sldId="284"/>
            <ac:spMk id="10" creationId="{6BE942C3-BC47-E443-8EA2-5E1AA51579FB}"/>
          </ac:spMkLst>
        </pc:spChg>
        <pc:spChg chg="mod">
          <ac:chgData name="RAYNER Elizabeth [Rossmoyne Senior High School]" userId="45570fc7-c0a4-4b7f-b0e7-682d9932c05c" providerId="ADAL" clId="{5953CF50-B60E-A441-B723-87F0A9DA6818}" dt="2022-08-04T07:03:54.327" v="1339"/>
          <ac:spMkLst>
            <pc:docMk/>
            <pc:sldMk cId="1687891947" sldId="284"/>
            <ac:spMk id="11" creationId="{08ECBD1F-0DFD-ED4F-83B6-75FFFB0C7AA1}"/>
          </ac:spMkLst>
        </pc:spChg>
        <pc:spChg chg="mod">
          <ac:chgData name="RAYNER Elizabeth [Rossmoyne Senior High School]" userId="45570fc7-c0a4-4b7f-b0e7-682d9932c05c" providerId="ADAL" clId="{5953CF50-B60E-A441-B723-87F0A9DA6818}" dt="2022-08-04T07:03:54.327" v="1339"/>
          <ac:spMkLst>
            <pc:docMk/>
            <pc:sldMk cId="1687891947" sldId="284"/>
            <ac:spMk id="12" creationId="{29E5FAA6-4B4D-7343-97F7-B410F75DC936}"/>
          </ac:spMkLst>
        </pc:spChg>
        <pc:spChg chg="mod">
          <ac:chgData name="RAYNER Elizabeth [Rossmoyne Senior High School]" userId="45570fc7-c0a4-4b7f-b0e7-682d9932c05c" providerId="ADAL" clId="{5953CF50-B60E-A441-B723-87F0A9DA6818}" dt="2022-08-04T07:03:54.327" v="1339"/>
          <ac:spMkLst>
            <pc:docMk/>
            <pc:sldMk cId="1687891947" sldId="284"/>
            <ac:spMk id="13" creationId="{DC102F2C-ECBD-CA44-9E2C-12FFDB73A1EC}"/>
          </ac:spMkLst>
        </pc:spChg>
        <pc:spChg chg="mod">
          <ac:chgData name="RAYNER Elizabeth [Rossmoyne Senior High School]" userId="45570fc7-c0a4-4b7f-b0e7-682d9932c05c" providerId="ADAL" clId="{5953CF50-B60E-A441-B723-87F0A9DA6818}" dt="2022-08-04T07:03:54.327" v="1339"/>
          <ac:spMkLst>
            <pc:docMk/>
            <pc:sldMk cId="1687891947" sldId="284"/>
            <ac:spMk id="14" creationId="{ABEE7C7B-670D-6348-B225-C32191B674F1}"/>
          </ac:spMkLst>
        </pc:spChg>
        <pc:spChg chg="mod">
          <ac:chgData name="RAYNER Elizabeth [Rossmoyne Senior High School]" userId="45570fc7-c0a4-4b7f-b0e7-682d9932c05c" providerId="ADAL" clId="{5953CF50-B60E-A441-B723-87F0A9DA6818}" dt="2022-08-04T07:03:54.327" v="1339"/>
          <ac:spMkLst>
            <pc:docMk/>
            <pc:sldMk cId="1687891947" sldId="284"/>
            <ac:spMk id="15" creationId="{F332330E-D733-4545-BB3D-7298186D9A2F}"/>
          </ac:spMkLst>
        </pc:spChg>
        <pc:spChg chg="mod">
          <ac:chgData name="RAYNER Elizabeth [Rossmoyne Senior High School]" userId="45570fc7-c0a4-4b7f-b0e7-682d9932c05c" providerId="ADAL" clId="{5953CF50-B60E-A441-B723-87F0A9DA6818}" dt="2022-08-04T07:03:54.327" v="1339"/>
          <ac:spMkLst>
            <pc:docMk/>
            <pc:sldMk cId="1687891947" sldId="284"/>
            <ac:spMk id="16" creationId="{7B57737F-4EDE-F343-8052-26712CC811B3}"/>
          </ac:spMkLst>
        </pc:spChg>
        <pc:spChg chg="mod">
          <ac:chgData name="RAYNER Elizabeth [Rossmoyne Senior High School]" userId="45570fc7-c0a4-4b7f-b0e7-682d9932c05c" providerId="ADAL" clId="{5953CF50-B60E-A441-B723-87F0A9DA6818}" dt="2022-08-04T07:03:54.327" v="1339"/>
          <ac:spMkLst>
            <pc:docMk/>
            <pc:sldMk cId="1687891947" sldId="284"/>
            <ac:spMk id="17" creationId="{007EAA50-AABF-9941-92BC-464CEF5A6926}"/>
          </ac:spMkLst>
        </pc:spChg>
        <pc:spChg chg="mod">
          <ac:chgData name="RAYNER Elizabeth [Rossmoyne Senior High School]" userId="45570fc7-c0a4-4b7f-b0e7-682d9932c05c" providerId="ADAL" clId="{5953CF50-B60E-A441-B723-87F0A9DA6818}" dt="2022-08-04T07:03:54.327" v="1339"/>
          <ac:spMkLst>
            <pc:docMk/>
            <pc:sldMk cId="1687891947" sldId="284"/>
            <ac:spMk id="18" creationId="{E3992DFB-CDDB-D847-A030-A8A834B1B845}"/>
          </ac:spMkLst>
        </pc:spChg>
        <pc:grpChg chg="add mod">
          <ac:chgData name="RAYNER Elizabeth [Rossmoyne Senior High School]" userId="45570fc7-c0a4-4b7f-b0e7-682d9932c05c" providerId="ADAL" clId="{5953CF50-B60E-A441-B723-87F0A9DA6818}" dt="2022-08-04T07:03:59.810" v="1341" actId="14100"/>
          <ac:grpSpMkLst>
            <pc:docMk/>
            <pc:sldMk cId="1687891947" sldId="284"/>
            <ac:grpSpMk id="5" creationId="{31A6F7B3-71E7-7F40-BE10-1FC85DD5BFA0}"/>
          </ac:grpSpMkLst>
        </pc:grpChg>
      </pc:sldChg>
      <pc:sldChg chg="modSp add mod">
        <pc:chgData name="RAYNER Elizabeth [Rossmoyne Senior High School]" userId="45570fc7-c0a4-4b7f-b0e7-682d9932c05c" providerId="ADAL" clId="{5953CF50-B60E-A441-B723-87F0A9DA6818}" dt="2022-08-04T07:21:33.738" v="2277" actId="20577"/>
        <pc:sldMkLst>
          <pc:docMk/>
          <pc:sldMk cId="1327066422" sldId="285"/>
        </pc:sldMkLst>
        <pc:spChg chg="mod">
          <ac:chgData name="RAYNER Elizabeth [Rossmoyne Senior High School]" userId="45570fc7-c0a4-4b7f-b0e7-682d9932c05c" providerId="ADAL" clId="{5953CF50-B60E-A441-B723-87F0A9DA6818}" dt="2022-08-04T07:21:33.738" v="2277" actId="20577"/>
          <ac:spMkLst>
            <pc:docMk/>
            <pc:sldMk cId="1327066422" sldId="285"/>
            <ac:spMk id="4" creationId="{FA683827-4861-9945-B195-2E721290C9D0}"/>
          </ac:spMkLst>
        </pc:spChg>
      </pc:sldChg>
      <pc:sldChg chg="modSp add mod">
        <pc:chgData name="RAYNER Elizabeth [Rossmoyne Senior High School]" userId="45570fc7-c0a4-4b7f-b0e7-682d9932c05c" providerId="ADAL" clId="{5953CF50-B60E-A441-B723-87F0A9DA6818}" dt="2022-08-04T07:21:37.055" v="2279" actId="20577"/>
        <pc:sldMkLst>
          <pc:docMk/>
          <pc:sldMk cId="3110068113" sldId="286"/>
        </pc:sldMkLst>
        <pc:spChg chg="mod">
          <ac:chgData name="RAYNER Elizabeth [Rossmoyne Senior High School]" userId="45570fc7-c0a4-4b7f-b0e7-682d9932c05c" providerId="ADAL" clId="{5953CF50-B60E-A441-B723-87F0A9DA6818}" dt="2022-08-04T07:21:37.055" v="2279" actId="20577"/>
          <ac:spMkLst>
            <pc:docMk/>
            <pc:sldMk cId="3110068113" sldId="286"/>
            <ac:spMk id="4" creationId="{FA683827-4861-9945-B195-2E721290C9D0}"/>
          </ac:spMkLst>
        </pc:spChg>
      </pc:sldChg>
      <pc:sldChg chg="modSp add mod">
        <pc:chgData name="RAYNER Elizabeth [Rossmoyne Senior High School]" userId="45570fc7-c0a4-4b7f-b0e7-682d9932c05c" providerId="ADAL" clId="{5953CF50-B60E-A441-B723-87F0A9DA6818}" dt="2022-08-04T07:07:47.266" v="1613" actId="20577"/>
        <pc:sldMkLst>
          <pc:docMk/>
          <pc:sldMk cId="1350625879" sldId="287"/>
        </pc:sldMkLst>
        <pc:spChg chg="mod">
          <ac:chgData name="RAYNER Elizabeth [Rossmoyne Senior High School]" userId="45570fc7-c0a4-4b7f-b0e7-682d9932c05c" providerId="ADAL" clId="{5953CF50-B60E-A441-B723-87F0A9DA6818}" dt="2022-08-04T07:07:47.266" v="1613" actId="20577"/>
          <ac:spMkLst>
            <pc:docMk/>
            <pc:sldMk cId="1350625879" sldId="287"/>
            <ac:spMk id="22" creationId="{6F1D97AF-7C14-A040-89B8-222D6B7CEEA7}"/>
          </ac:spMkLst>
        </pc:spChg>
      </pc:sldChg>
      <pc:sldChg chg="modSp add mod">
        <pc:chgData name="RAYNER Elizabeth [Rossmoyne Senior High School]" userId="45570fc7-c0a4-4b7f-b0e7-682d9932c05c" providerId="ADAL" clId="{5953CF50-B60E-A441-B723-87F0A9DA6818}" dt="2022-08-04T07:07:58.387" v="1618" actId="20577"/>
        <pc:sldMkLst>
          <pc:docMk/>
          <pc:sldMk cId="826623815" sldId="288"/>
        </pc:sldMkLst>
        <pc:spChg chg="mod">
          <ac:chgData name="RAYNER Elizabeth [Rossmoyne Senior High School]" userId="45570fc7-c0a4-4b7f-b0e7-682d9932c05c" providerId="ADAL" clId="{5953CF50-B60E-A441-B723-87F0A9DA6818}" dt="2022-08-04T07:07:58.387" v="1618" actId="20577"/>
          <ac:spMkLst>
            <pc:docMk/>
            <pc:sldMk cId="826623815" sldId="288"/>
            <ac:spMk id="22" creationId="{6F1D97AF-7C14-A040-89B8-222D6B7CEEA7}"/>
          </ac:spMkLst>
        </pc:spChg>
      </pc:sldChg>
      <pc:sldChg chg="addSp delSp modSp add mod ord">
        <pc:chgData name="RAYNER Elizabeth [Rossmoyne Senior High School]" userId="45570fc7-c0a4-4b7f-b0e7-682d9932c05c" providerId="ADAL" clId="{5953CF50-B60E-A441-B723-87F0A9DA6818}" dt="2022-08-04T07:21:21.343" v="2271" actId="20577"/>
        <pc:sldMkLst>
          <pc:docMk/>
          <pc:sldMk cId="1290547385" sldId="289"/>
        </pc:sldMkLst>
        <pc:spChg chg="del">
          <ac:chgData name="RAYNER Elizabeth [Rossmoyne Senior High School]" userId="45570fc7-c0a4-4b7f-b0e7-682d9932c05c" providerId="ADAL" clId="{5953CF50-B60E-A441-B723-87F0A9DA6818}" dt="2022-08-04T07:08:24.880" v="1622" actId="478"/>
          <ac:spMkLst>
            <pc:docMk/>
            <pc:sldMk cId="1290547385" sldId="289"/>
            <ac:spMk id="2" creationId="{BF5598AD-BCF8-FE40-BAB4-00033393CB41}"/>
          </ac:spMkLst>
        </pc:spChg>
        <pc:spChg chg="add del mod">
          <ac:chgData name="RAYNER Elizabeth [Rossmoyne Senior High School]" userId="45570fc7-c0a4-4b7f-b0e7-682d9932c05c" providerId="ADAL" clId="{5953CF50-B60E-A441-B723-87F0A9DA6818}" dt="2022-08-04T07:08:29.179" v="1624" actId="478"/>
          <ac:spMkLst>
            <pc:docMk/>
            <pc:sldMk cId="1290547385" sldId="289"/>
            <ac:spMk id="4" creationId="{382F8B47-DD62-DB4E-8A84-13D42244FAAE}"/>
          </ac:spMkLst>
        </pc:spChg>
        <pc:spChg chg="mod">
          <ac:chgData name="RAYNER Elizabeth [Rossmoyne Senior High School]" userId="45570fc7-c0a4-4b7f-b0e7-682d9932c05c" providerId="ADAL" clId="{5953CF50-B60E-A441-B723-87F0A9DA6818}" dt="2022-08-04T07:21:21.343" v="2271" actId="20577"/>
          <ac:spMkLst>
            <pc:docMk/>
            <pc:sldMk cId="1290547385" sldId="289"/>
            <ac:spMk id="10" creationId="{235195D6-571A-014A-B6D4-3B7051CF8C5C}"/>
          </ac:spMkLst>
        </pc:spChg>
        <pc:picChg chg="del">
          <ac:chgData name="RAYNER Elizabeth [Rossmoyne Senior High School]" userId="45570fc7-c0a4-4b7f-b0e7-682d9932c05c" providerId="ADAL" clId="{5953CF50-B60E-A441-B723-87F0A9DA6818}" dt="2022-08-04T07:08:26.673" v="1623" actId="478"/>
          <ac:picMkLst>
            <pc:docMk/>
            <pc:sldMk cId="1290547385" sldId="289"/>
            <ac:picMk id="12" creationId="{C33B3A4C-7482-784E-926A-643C4DC975B4}"/>
          </ac:picMkLst>
        </pc:picChg>
      </pc:sldChg>
      <pc:sldChg chg="addSp delSp modSp new mod">
        <pc:chgData name="RAYNER Elizabeth [Rossmoyne Senior High School]" userId="45570fc7-c0a4-4b7f-b0e7-682d9932c05c" providerId="ADAL" clId="{5953CF50-B60E-A441-B723-87F0A9DA6818}" dt="2022-08-04T07:22:49.872" v="2315" actId="20577"/>
        <pc:sldMkLst>
          <pc:docMk/>
          <pc:sldMk cId="3369445833" sldId="290"/>
        </pc:sldMkLst>
        <pc:spChg chg="del">
          <ac:chgData name="RAYNER Elizabeth [Rossmoyne Senior High School]" userId="45570fc7-c0a4-4b7f-b0e7-682d9932c05c" providerId="ADAL" clId="{5953CF50-B60E-A441-B723-87F0A9DA6818}" dt="2022-08-04T07:19:36.134" v="2015" actId="478"/>
          <ac:spMkLst>
            <pc:docMk/>
            <pc:sldMk cId="3369445833" sldId="290"/>
            <ac:spMk id="2" creationId="{D4CC9679-3A53-2A44-B12F-C7AEAE57DBAD}"/>
          </ac:spMkLst>
        </pc:spChg>
        <pc:spChg chg="del">
          <ac:chgData name="RAYNER Elizabeth [Rossmoyne Senior High School]" userId="45570fc7-c0a4-4b7f-b0e7-682d9932c05c" providerId="ADAL" clId="{5953CF50-B60E-A441-B723-87F0A9DA6818}" dt="2022-08-04T07:19:38.164" v="2016" actId="478"/>
          <ac:spMkLst>
            <pc:docMk/>
            <pc:sldMk cId="3369445833" sldId="290"/>
            <ac:spMk id="3" creationId="{E4DC2EF3-C4B0-B14A-A4E7-15E19464E753}"/>
          </ac:spMkLst>
        </pc:spChg>
        <pc:spChg chg="add mod">
          <ac:chgData name="RAYNER Elizabeth [Rossmoyne Senior High School]" userId="45570fc7-c0a4-4b7f-b0e7-682d9932c05c" providerId="ADAL" clId="{5953CF50-B60E-A441-B723-87F0A9DA6818}" dt="2022-08-04T07:22:49.872" v="2315" actId="20577"/>
          <ac:spMkLst>
            <pc:docMk/>
            <pc:sldMk cId="3369445833" sldId="290"/>
            <ac:spMk id="4" creationId="{78C470BB-B673-3B44-A217-7BF98998E33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F896-9522-1444-9882-0117335A04E4}" type="datetimeFigureOut">
              <a:rPr lang="en-US" smtClean="0"/>
              <a:t>8/4/22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6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F896-9522-1444-9882-0117335A04E4}" type="datetimeFigureOut">
              <a:rPr lang="en-US" smtClean="0"/>
              <a:t>8/4/22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F896-9522-1444-9882-0117335A04E4}" type="datetimeFigureOut">
              <a:rPr lang="en-US" smtClean="0"/>
              <a:t>8/4/22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9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F896-9522-1444-9882-0117335A04E4}" type="datetimeFigureOut">
              <a:rPr lang="en-US" smtClean="0"/>
              <a:t>8/4/22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2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F896-9522-1444-9882-0117335A04E4}" type="datetimeFigureOut">
              <a:rPr lang="en-US" smtClean="0"/>
              <a:t>8/4/22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8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F896-9522-1444-9882-0117335A04E4}" type="datetimeFigureOut">
              <a:rPr lang="en-US" smtClean="0"/>
              <a:t>8/4/22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3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F896-9522-1444-9882-0117335A04E4}" type="datetimeFigureOut">
              <a:rPr lang="en-US" smtClean="0"/>
              <a:t>8/4/22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91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F896-9522-1444-9882-0117335A04E4}" type="datetimeFigureOut">
              <a:rPr lang="en-US" smtClean="0"/>
              <a:t>8/4/22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8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F896-9522-1444-9882-0117335A04E4}" type="datetimeFigureOut">
              <a:rPr lang="en-US" smtClean="0"/>
              <a:t>8/4/22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F896-9522-1444-9882-0117335A04E4}" type="datetimeFigureOut">
              <a:rPr lang="en-US" smtClean="0"/>
              <a:t>8/4/22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8F896-9522-1444-9882-0117335A04E4}" type="datetimeFigureOut">
              <a:rPr lang="en-US" smtClean="0"/>
              <a:t>8/4/22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8F896-9522-1444-9882-0117335A04E4}" type="datetimeFigureOut">
              <a:rPr lang="en-US" smtClean="0"/>
              <a:t>8/4/22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96AD7-E705-174C-AC2D-DCA4C4FE7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0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54B3D-C1CC-484A-92F6-FC311657A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214" y="-227140"/>
            <a:ext cx="9348250" cy="2387600"/>
          </a:xfrm>
        </p:spPr>
        <p:txBody>
          <a:bodyPr/>
          <a:lstStyle/>
          <a:p>
            <a:r>
              <a:rPr lang="en-US" dirty="0"/>
              <a:t>Thermoregulation adaptations Notes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5613A1-CBD0-7C4E-8679-590FCABC1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032" y="2332582"/>
            <a:ext cx="8968432" cy="4128614"/>
          </a:xfrm>
        </p:spPr>
        <p:txBody>
          <a:bodyPr>
            <a:normAutofit/>
          </a:bodyPr>
          <a:lstStyle/>
          <a:p>
            <a:pPr marL="371475" indent="-371475" algn="l">
              <a:buFont typeface="+mj-lt"/>
              <a:buAutoNum type="arabicPeriod"/>
            </a:pPr>
            <a:r>
              <a:rPr lang="en-US" dirty="0"/>
              <a:t>Describe adaptations (structural, </a:t>
            </a:r>
            <a:r>
              <a:rPr lang="en-US" dirty="0" err="1"/>
              <a:t>behavioural</a:t>
            </a:r>
            <a:r>
              <a:rPr lang="en-US" dirty="0"/>
              <a:t> &amp; physiological) of endotherms &amp; ectotherms that control heat exchange &amp; metabolic activity</a:t>
            </a:r>
          </a:p>
          <a:p>
            <a:pPr marL="371475" indent="-371475" algn="l">
              <a:buFont typeface="+mj-lt"/>
              <a:buAutoNum type="arabicPeriod"/>
            </a:pPr>
            <a:r>
              <a:rPr lang="en-US" dirty="0"/>
              <a:t>Compare adaptations of endotherms &amp; ectotherms that control heat exchange &amp; metabolic activity </a:t>
            </a:r>
          </a:p>
          <a:p>
            <a:pPr marL="371475" indent="-371475" algn="l">
              <a:buFont typeface="+mj-lt"/>
              <a:buAutoNum type="arabicPeriod"/>
            </a:pPr>
            <a:r>
              <a:rPr lang="en-US" dirty="0"/>
              <a:t>Use negative feedback to describe how organisms control heat exchange and metabolic activity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165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6F1D97AF-7C14-A040-89B8-222D6B7CEEA7}"/>
              </a:ext>
            </a:extLst>
          </p:cNvPr>
          <p:cNvSpPr txBox="1">
            <a:spLocks/>
          </p:cNvSpPr>
          <p:nvPr/>
        </p:nvSpPr>
        <p:spPr>
          <a:xfrm>
            <a:off x="95922" y="151734"/>
            <a:ext cx="971415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Sum it up! </a:t>
            </a:r>
            <a:r>
              <a:rPr lang="en-A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each of the three classifications of adaptations, give examples of adaptations endotherm employ to control heat exchange and metabolic activity</a:t>
            </a:r>
            <a:b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200" dirty="0"/>
          </a:p>
        </p:txBody>
      </p:sp>
      <p:pic>
        <p:nvPicPr>
          <p:cNvPr id="12" name="Diagram 7">
            <a:extLst>
              <a:ext uri="{FF2B5EF4-FFF2-40B4-BE49-F238E27FC236}">
                <a16:creationId xmlns:a16="http://schemas.microsoft.com/office/drawing/2014/main" id="{D64D5D8B-78EF-CC44-9C4E-0A583DD01E1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66" y="837534"/>
            <a:ext cx="7797800" cy="424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3980EA-865D-DD48-90A0-5BD671974C39}"/>
              </a:ext>
            </a:extLst>
          </p:cNvPr>
          <p:cNvSpPr txBox="1"/>
          <p:nvPr/>
        </p:nvSpPr>
        <p:spPr>
          <a:xfrm>
            <a:off x="1186249" y="3237470"/>
            <a:ext cx="2051221" cy="23848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3BA39C-CA31-3644-AC63-12D3965E16EE}"/>
              </a:ext>
            </a:extLst>
          </p:cNvPr>
          <p:cNvSpPr txBox="1"/>
          <p:nvPr/>
        </p:nvSpPr>
        <p:spPr>
          <a:xfrm>
            <a:off x="3826646" y="3237470"/>
            <a:ext cx="2051221" cy="23848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ADCAC3-B6F1-A944-A6B3-8E41D72D8C56}"/>
              </a:ext>
            </a:extLst>
          </p:cNvPr>
          <p:cNvSpPr txBox="1"/>
          <p:nvPr/>
        </p:nvSpPr>
        <p:spPr>
          <a:xfrm>
            <a:off x="6668530" y="3237470"/>
            <a:ext cx="2051221" cy="23848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25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6F1D97AF-7C14-A040-89B8-222D6B7CEEA7}"/>
              </a:ext>
            </a:extLst>
          </p:cNvPr>
          <p:cNvSpPr txBox="1">
            <a:spLocks/>
          </p:cNvSpPr>
          <p:nvPr/>
        </p:nvSpPr>
        <p:spPr>
          <a:xfrm>
            <a:off x="95922" y="151734"/>
            <a:ext cx="971415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Sum it up! </a:t>
            </a:r>
            <a:r>
              <a:rPr lang="en-A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each of the three classifications of adaptations, give examples of adaptations ectotherm employ to control heat exchange and metabolic activity</a:t>
            </a:r>
            <a:b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200" dirty="0"/>
          </a:p>
        </p:txBody>
      </p:sp>
      <p:pic>
        <p:nvPicPr>
          <p:cNvPr id="12" name="Diagram 7">
            <a:extLst>
              <a:ext uri="{FF2B5EF4-FFF2-40B4-BE49-F238E27FC236}">
                <a16:creationId xmlns:a16="http://schemas.microsoft.com/office/drawing/2014/main" id="{D64D5D8B-78EF-CC44-9C4E-0A583DD01E1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66" y="837534"/>
            <a:ext cx="7797800" cy="424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3980EA-865D-DD48-90A0-5BD671974C39}"/>
              </a:ext>
            </a:extLst>
          </p:cNvPr>
          <p:cNvSpPr txBox="1"/>
          <p:nvPr/>
        </p:nvSpPr>
        <p:spPr>
          <a:xfrm>
            <a:off x="1186249" y="3237470"/>
            <a:ext cx="2051221" cy="23848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3BA39C-CA31-3644-AC63-12D3965E16EE}"/>
              </a:ext>
            </a:extLst>
          </p:cNvPr>
          <p:cNvSpPr txBox="1"/>
          <p:nvPr/>
        </p:nvSpPr>
        <p:spPr>
          <a:xfrm>
            <a:off x="3826646" y="3237470"/>
            <a:ext cx="2051221" cy="23848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ADCAC3-B6F1-A944-A6B3-8E41D72D8C56}"/>
              </a:ext>
            </a:extLst>
          </p:cNvPr>
          <p:cNvSpPr txBox="1"/>
          <p:nvPr/>
        </p:nvSpPr>
        <p:spPr>
          <a:xfrm>
            <a:off x="6668530" y="3237470"/>
            <a:ext cx="2051221" cy="23848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23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6F1D97AF-7C14-A040-89B8-222D6B7CEEA7}"/>
              </a:ext>
            </a:extLst>
          </p:cNvPr>
          <p:cNvSpPr txBox="1">
            <a:spLocks/>
          </p:cNvSpPr>
          <p:nvPr/>
        </p:nvSpPr>
        <p:spPr>
          <a:xfrm>
            <a:off x="308090" y="1130680"/>
            <a:ext cx="214171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Recap: </a:t>
            </a:r>
          </a:p>
          <a:p>
            <a:pPr algn="ctr">
              <a:lnSpc>
                <a:spcPct val="100000"/>
              </a:lnSpc>
              <a:defRPr/>
            </a:pPr>
            <a:endParaRPr lang="en-AU" sz="1200" b="1" dirty="0">
              <a:ln w="10160" cap="flat" cmpd="sng" algn="ctr">
                <a:solidFill>
                  <a:srgbClr val="5B9BD5"/>
                </a:solidFill>
                <a:prstDash val="solid"/>
                <a:round/>
              </a:ln>
              <a:noFill/>
              <a:effectLst>
                <a:outerShdw blurRad="38100" dist="22860" dir="5400000" algn="tl">
                  <a:srgbClr val="000000">
                    <a:alpha val="30000"/>
                  </a:srgbClr>
                </a:outerShdw>
              </a:effectLst>
              <a:latin typeface="Lucida Console" panose="020B060904050402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en-A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2 strategies to thermoregulate</a:t>
            </a:r>
            <a:b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7B4BFA6-928B-5F4E-9FBA-4C45D392DB19}"/>
              </a:ext>
            </a:extLst>
          </p:cNvPr>
          <p:cNvGrpSpPr/>
          <p:nvPr/>
        </p:nvGrpSpPr>
        <p:grpSpPr>
          <a:xfrm>
            <a:off x="3268379" y="178845"/>
            <a:ext cx="6329531" cy="4963477"/>
            <a:chOff x="3432763" y="152535"/>
            <a:chExt cx="6329531" cy="4188759"/>
          </a:xfrm>
        </p:grpSpPr>
        <p:sp>
          <p:nvSpPr>
            <p:cNvPr id="10" name="Text Box 3">
              <a:extLst>
                <a:ext uri="{FF2B5EF4-FFF2-40B4-BE49-F238E27FC236}">
                  <a16:creationId xmlns:a16="http://schemas.microsoft.com/office/drawing/2014/main" id="{FF6BA64A-7C74-E640-B72C-701952656B19}"/>
                </a:ext>
              </a:extLst>
            </p:cNvPr>
            <p:cNvSpPr txBox="1"/>
            <p:nvPr/>
          </p:nvSpPr>
          <p:spPr>
            <a:xfrm>
              <a:off x="3455141" y="152535"/>
              <a:ext cx="6307153" cy="41887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74295" tIns="37148" rIns="74295" bIns="3714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AU" sz="975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1" name="Text Box 27">
              <a:extLst>
                <a:ext uri="{FF2B5EF4-FFF2-40B4-BE49-F238E27FC236}">
                  <a16:creationId xmlns:a16="http://schemas.microsoft.com/office/drawing/2014/main" id="{EA819DEA-52E5-7C42-BDB9-811F527E48D0}"/>
                </a:ext>
              </a:extLst>
            </p:cNvPr>
            <p:cNvSpPr txBox="1"/>
            <p:nvPr/>
          </p:nvSpPr>
          <p:spPr>
            <a:xfrm>
              <a:off x="4598467" y="152536"/>
              <a:ext cx="5086435" cy="408118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AU" sz="1200" dirty="0"/>
                <a:t>Homeostasis is the process by which the </a:t>
              </a:r>
              <a:r>
                <a:rPr lang="en-AU" sz="1200" dirty="0">
                  <a:solidFill>
                    <a:srgbClr val="FF0000"/>
                  </a:solidFill>
                </a:rPr>
                <a:t>body maintains a relatively constant internal environment</a:t>
              </a:r>
              <a:r>
                <a:rPr lang="en-AU" sz="1200" dirty="0"/>
                <a:t>; it involves a </a:t>
              </a:r>
              <a:r>
                <a:rPr lang="en-AU" sz="1200" dirty="0">
                  <a:solidFill>
                    <a:srgbClr val="FF0000"/>
                  </a:solidFill>
                </a:rPr>
                <a:t>stimulus-response model </a:t>
              </a:r>
              <a:r>
                <a:rPr lang="en-AU" sz="1200" dirty="0"/>
                <a:t>in which </a:t>
              </a:r>
              <a:r>
                <a:rPr lang="en-AU" sz="1200" dirty="0">
                  <a:solidFill>
                    <a:srgbClr val="FF0000"/>
                  </a:solidFill>
                </a:rPr>
                <a:t>change in </a:t>
              </a:r>
              <a:r>
                <a:rPr lang="en-AU" sz="1200" dirty="0"/>
                <a:t>external or internal </a:t>
              </a:r>
              <a:r>
                <a:rPr lang="en-AU" sz="1200" dirty="0">
                  <a:solidFill>
                    <a:srgbClr val="FF0000"/>
                  </a:solidFill>
                </a:rPr>
                <a:t>environmental conditions </a:t>
              </a:r>
              <a:r>
                <a:rPr lang="en-AU" sz="1200" dirty="0"/>
                <a:t>is </a:t>
              </a:r>
              <a:r>
                <a:rPr lang="en-AU" sz="1200" dirty="0">
                  <a:solidFill>
                    <a:srgbClr val="FF0000"/>
                  </a:solidFill>
                </a:rPr>
                <a:t>detected</a:t>
              </a:r>
              <a:r>
                <a:rPr lang="en-AU" sz="1200" dirty="0"/>
                <a:t> and appropriate </a:t>
              </a:r>
              <a:r>
                <a:rPr lang="en-AU" sz="1200" dirty="0">
                  <a:solidFill>
                    <a:srgbClr val="FF0000"/>
                  </a:solidFill>
                </a:rPr>
                <a:t>responses</a:t>
              </a:r>
              <a:r>
                <a:rPr lang="en-AU" sz="1200" dirty="0"/>
                <a:t> occur via </a:t>
              </a:r>
              <a:r>
                <a:rPr lang="en-AU" sz="1200" dirty="0">
                  <a:solidFill>
                    <a:srgbClr val="FF0000"/>
                  </a:solidFill>
                </a:rPr>
                <a:t>negative feedback</a:t>
              </a:r>
            </a:p>
            <a:p>
              <a:endParaRPr lang="en-AU" sz="1200" dirty="0">
                <a:solidFill>
                  <a:srgbClr val="FF0000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AU" sz="1200" dirty="0"/>
                <a:t>Changes in an organism’s </a:t>
              </a:r>
              <a:r>
                <a:rPr lang="en-AU" sz="1200" dirty="0">
                  <a:solidFill>
                    <a:srgbClr val="FF0000"/>
                  </a:solidFill>
                </a:rPr>
                <a:t>metabolic activity</a:t>
              </a:r>
              <a:r>
                <a:rPr lang="en-AU" sz="1200" dirty="0"/>
                <a:t>, in addition to structural features and changes in physiological processes and behaviour, enable the organism to maintain its internal environment within tolerance limits (temperature, nitrogenous waste, water, salts, and gases) </a:t>
              </a:r>
            </a:p>
            <a:p>
              <a:endParaRPr lang="en-AU" sz="1200" dirty="0">
                <a:solidFill>
                  <a:srgbClr val="FF0000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AU" sz="1200" dirty="0">
                  <a:solidFill>
                    <a:srgbClr val="FF0000"/>
                  </a:solidFill>
                </a:rPr>
                <a:t>Thermoregulatory mechanisms </a:t>
              </a:r>
              <a:r>
                <a:rPr lang="en-AU" sz="1200" dirty="0"/>
                <a:t>include structural features, behavioural responses and physiological mechanisms to control heat exchange and metabolic activity; animals can be endothermic or ectothermic </a:t>
              </a:r>
              <a:endParaRPr lang="en-AU" sz="1200" dirty="0">
                <a:solidFill>
                  <a:srgbClr val="FF0000"/>
                </a:solidFill>
              </a:endParaRPr>
            </a:p>
            <a:p>
              <a:r>
                <a:rPr lang="en-AU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r>
                <a:rPr lang="en-AU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1. Use the negative feedback model to describe how an endotherm thermoregulates</a:t>
              </a:r>
            </a:p>
            <a:p>
              <a:endParaRPr lang="en-A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A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 Describe the structural, behavioural and physiological mechanisms that endotherms and ectotherms use to control heat exchange and metabolic activity (thermoregulation)</a:t>
              </a:r>
            </a:p>
            <a:p>
              <a:endPara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A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 </a:t>
              </a:r>
              <a:r>
                <a:rPr lang="en-AU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Compare the structural, behavioural and physiological mechanisms that endotherms and ectotherms use to control heat exchange and metabolic activity (thermoregulation)</a:t>
              </a:r>
            </a:p>
            <a:p>
              <a:endParaRPr lang="en-A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en-A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4">
              <a:extLst>
                <a:ext uri="{FF2B5EF4-FFF2-40B4-BE49-F238E27FC236}">
                  <a16:creationId xmlns:a16="http://schemas.microsoft.com/office/drawing/2014/main" id="{299A0DF0-D85D-DA46-B6F0-A2A609FF998D}"/>
                </a:ext>
              </a:extLst>
            </p:cNvPr>
            <p:cNvSpPr txBox="1"/>
            <p:nvPr/>
          </p:nvSpPr>
          <p:spPr>
            <a:xfrm>
              <a:off x="3432763" y="2246914"/>
              <a:ext cx="11657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AU" sz="1400" b="1" dirty="0">
                  <a:ln w="10160" cap="flat" cmpd="sng" algn="ctr">
                    <a:solidFill>
                      <a:srgbClr val="5B9BD5"/>
                    </a:solidFill>
                    <a:prstDash val="solid"/>
                    <a:round/>
                  </a:ln>
                  <a:solidFill>
                    <a:schemeClr val="bg1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Lucida Console" panose="020B060904050402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Essential</a:t>
              </a:r>
              <a:endParaRPr lang="en-AU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en-AU" sz="1400" b="1" dirty="0">
                  <a:ln w="10160" cap="flat" cmpd="sng" algn="ctr">
                    <a:solidFill>
                      <a:srgbClr val="5B9BD5"/>
                    </a:solidFill>
                    <a:prstDash val="solid"/>
                    <a:round/>
                  </a:ln>
                  <a:solidFill>
                    <a:schemeClr val="bg1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Lucida Console" panose="020B060904050402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Question:</a:t>
              </a:r>
              <a:endParaRPr lang="en-AU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31">
              <a:extLst>
                <a:ext uri="{FF2B5EF4-FFF2-40B4-BE49-F238E27FC236}">
                  <a16:creationId xmlns:a16="http://schemas.microsoft.com/office/drawing/2014/main" id="{473B8901-47FB-734E-9B7C-F2AF66561B0E}"/>
                </a:ext>
              </a:extLst>
            </p:cNvPr>
            <p:cNvSpPr txBox="1"/>
            <p:nvPr/>
          </p:nvSpPr>
          <p:spPr>
            <a:xfrm>
              <a:off x="3504818" y="207364"/>
              <a:ext cx="1165704" cy="307777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AU" sz="1400" b="1" dirty="0">
                  <a:ln w="10160" cap="flat" cmpd="sng" algn="ctr">
                    <a:solidFill>
                      <a:srgbClr val="5B9BD5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Lucida Console" panose="020B0609040504020204" pitchFamily="49" charset="0"/>
                  <a:ea typeface="Calibri" panose="020F0502020204030204" pitchFamily="34" charset="0"/>
                  <a:cs typeface="Times New Roman" panose="02020603050405020304" pitchFamily="18" charset="0"/>
                </a:rPr>
                <a:t>Syllabus:</a:t>
              </a:r>
              <a:endParaRPr lang="en-A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 Box 1">
            <a:extLst>
              <a:ext uri="{FF2B5EF4-FFF2-40B4-BE49-F238E27FC236}">
                <a16:creationId xmlns:a16="http://schemas.microsoft.com/office/drawing/2014/main" id="{2D9D23B4-D0E8-7C4C-8132-6414EBDB0900}"/>
              </a:ext>
            </a:extLst>
          </p:cNvPr>
          <p:cNvSpPr txBox="1"/>
          <p:nvPr/>
        </p:nvSpPr>
        <p:spPr>
          <a:xfrm>
            <a:off x="9433" y="250788"/>
            <a:ext cx="3147051" cy="78740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36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Elephant Pro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Homeostasis</a:t>
            </a:r>
            <a:endParaRPr lang="en-A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" descr="Endotherms &amp;amp; ectotherms (article) | Ecology | Khan Academy">
            <a:extLst>
              <a:ext uri="{FF2B5EF4-FFF2-40B4-BE49-F238E27FC236}">
                <a16:creationId xmlns:a16="http://schemas.microsoft.com/office/drawing/2014/main" id="{0BE43ADE-74DC-124B-8339-FA66C85E1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4" y="2248035"/>
            <a:ext cx="2971967" cy="144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Endotherms &amp;amp; ectotherms (article) | Ecology | Khan Academy">
            <a:extLst>
              <a:ext uri="{FF2B5EF4-FFF2-40B4-BE49-F238E27FC236}">
                <a16:creationId xmlns:a16="http://schemas.microsoft.com/office/drawing/2014/main" id="{58C99852-03C3-8C44-9B2F-1E560BE51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38" y="5187972"/>
            <a:ext cx="2857203" cy="141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02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6F1D97AF-7C14-A040-89B8-222D6B7CEEA7}"/>
              </a:ext>
            </a:extLst>
          </p:cNvPr>
          <p:cNvSpPr txBox="1">
            <a:spLocks/>
          </p:cNvSpPr>
          <p:nvPr/>
        </p:nvSpPr>
        <p:spPr>
          <a:xfrm>
            <a:off x="95922" y="151734"/>
            <a:ext cx="971415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Recap: </a:t>
            </a:r>
            <a:r>
              <a:rPr lang="en-A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 adaption, and describe the three classifications of adaptations</a:t>
            </a:r>
            <a:br>
              <a:rPr lang="en-A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200" dirty="0"/>
          </a:p>
        </p:txBody>
      </p:sp>
      <p:pic>
        <p:nvPicPr>
          <p:cNvPr id="12" name="Diagram 7">
            <a:extLst>
              <a:ext uri="{FF2B5EF4-FFF2-40B4-BE49-F238E27FC236}">
                <a16:creationId xmlns:a16="http://schemas.microsoft.com/office/drawing/2014/main" id="{D64D5D8B-78EF-CC44-9C4E-0A583DD01E1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66" y="837534"/>
            <a:ext cx="7797800" cy="424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3980EA-865D-DD48-90A0-5BD671974C39}"/>
              </a:ext>
            </a:extLst>
          </p:cNvPr>
          <p:cNvSpPr txBox="1"/>
          <p:nvPr/>
        </p:nvSpPr>
        <p:spPr>
          <a:xfrm>
            <a:off x="1186249" y="3237470"/>
            <a:ext cx="2051221" cy="23848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3BA39C-CA31-3644-AC63-12D3965E16EE}"/>
              </a:ext>
            </a:extLst>
          </p:cNvPr>
          <p:cNvSpPr txBox="1"/>
          <p:nvPr/>
        </p:nvSpPr>
        <p:spPr>
          <a:xfrm>
            <a:off x="3826646" y="3237470"/>
            <a:ext cx="2051221" cy="23848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ADCAC3-B6F1-A944-A6B3-8E41D72D8C56}"/>
              </a:ext>
            </a:extLst>
          </p:cNvPr>
          <p:cNvSpPr txBox="1"/>
          <p:nvPr/>
        </p:nvSpPr>
        <p:spPr>
          <a:xfrm>
            <a:off x="6668530" y="3237470"/>
            <a:ext cx="2051221" cy="23848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958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E00EB62-DCBA-CD41-B582-A1DBD24A10A8}"/>
              </a:ext>
            </a:extLst>
          </p:cNvPr>
          <p:cNvSpPr txBox="1"/>
          <p:nvPr/>
        </p:nvSpPr>
        <p:spPr>
          <a:xfrm>
            <a:off x="1882588" y="3862683"/>
            <a:ext cx="17750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652D52-1686-9948-8E0D-18A8C0D8A9EF}"/>
              </a:ext>
            </a:extLst>
          </p:cNvPr>
          <p:cNvSpPr txBox="1"/>
          <p:nvPr/>
        </p:nvSpPr>
        <p:spPr>
          <a:xfrm>
            <a:off x="1882588" y="4345753"/>
            <a:ext cx="1678193" cy="4951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E8FA91-7447-7643-9153-035C38D3D015}"/>
              </a:ext>
            </a:extLst>
          </p:cNvPr>
          <p:cNvSpPr txBox="1"/>
          <p:nvPr/>
        </p:nvSpPr>
        <p:spPr>
          <a:xfrm>
            <a:off x="5671074" y="3181404"/>
            <a:ext cx="1482760" cy="6052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D7C64F-1641-C84A-8475-83CA02623E94}"/>
              </a:ext>
            </a:extLst>
          </p:cNvPr>
          <p:cNvSpPr txBox="1"/>
          <p:nvPr/>
        </p:nvSpPr>
        <p:spPr>
          <a:xfrm>
            <a:off x="6485968" y="4051728"/>
            <a:ext cx="10981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050508-7ED9-1645-A46B-D4C2597CBF77}"/>
              </a:ext>
            </a:extLst>
          </p:cNvPr>
          <p:cNvSpPr txBox="1"/>
          <p:nvPr/>
        </p:nvSpPr>
        <p:spPr>
          <a:xfrm>
            <a:off x="7348375" y="5829314"/>
            <a:ext cx="870470" cy="4531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35195D6-571A-014A-B6D4-3B7051CF8C5C}"/>
              </a:ext>
            </a:extLst>
          </p:cNvPr>
          <p:cNvSpPr txBox="1">
            <a:spLocks/>
          </p:cNvSpPr>
          <p:nvPr/>
        </p:nvSpPr>
        <p:spPr>
          <a:xfrm>
            <a:off x="139850" y="93261"/>
            <a:ext cx="961733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1: </a:t>
            </a:r>
            <a:r>
              <a:rPr lang="en-A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behavioural and physiological mechanisms of endotherm and ectotherms that control heat exchange and metabolic activity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90547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E00EB62-DCBA-CD41-B582-A1DBD24A10A8}"/>
              </a:ext>
            </a:extLst>
          </p:cNvPr>
          <p:cNvSpPr txBox="1"/>
          <p:nvPr/>
        </p:nvSpPr>
        <p:spPr>
          <a:xfrm>
            <a:off x="1882588" y="3862683"/>
            <a:ext cx="17750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652D52-1686-9948-8E0D-18A8C0D8A9EF}"/>
              </a:ext>
            </a:extLst>
          </p:cNvPr>
          <p:cNvSpPr txBox="1"/>
          <p:nvPr/>
        </p:nvSpPr>
        <p:spPr>
          <a:xfrm>
            <a:off x="1882588" y="4345753"/>
            <a:ext cx="1678193" cy="4951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E8FA91-7447-7643-9153-035C38D3D015}"/>
              </a:ext>
            </a:extLst>
          </p:cNvPr>
          <p:cNvSpPr txBox="1"/>
          <p:nvPr/>
        </p:nvSpPr>
        <p:spPr>
          <a:xfrm>
            <a:off x="5671074" y="3181404"/>
            <a:ext cx="1482760" cy="6052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D7C64F-1641-C84A-8475-83CA02623E94}"/>
              </a:ext>
            </a:extLst>
          </p:cNvPr>
          <p:cNvSpPr txBox="1"/>
          <p:nvPr/>
        </p:nvSpPr>
        <p:spPr>
          <a:xfrm>
            <a:off x="6485968" y="4051728"/>
            <a:ext cx="10981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050508-7ED9-1645-A46B-D4C2597CBF77}"/>
              </a:ext>
            </a:extLst>
          </p:cNvPr>
          <p:cNvSpPr txBox="1"/>
          <p:nvPr/>
        </p:nvSpPr>
        <p:spPr>
          <a:xfrm>
            <a:off x="7348375" y="5829314"/>
            <a:ext cx="870470" cy="4531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35195D6-571A-014A-B6D4-3B7051CF8C5C}"/>
              </a:ext>
            </a:extLst>
          </p:cNvPr>
          <p:cNvSpPr txBox="1">
            <a:spLocks/>
          </p:cNvSpPr>
          <p:nvPr/>
        </p:nvSpPr>
        <p:spPr>
          <a:xfrm>
            <a:off x="139850" y="93261"/>
            <a:ext cx="8681421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2: </a:t>
            </a:r>
            <a:r>
              <a:rPr lang="en-A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structural features of endotherm and ectotherms that control heat exchange </a:t>
            </a:r>
            <a:endParaRPr lang="en-US" sz="1200" dirty="0"/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C33B3A4C-7482-784E-926A-643C4DC97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067" y="4421060"/>
            <a:ext cx="5611703" cy="2054777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5598AD-BCF8-FE40-BAB4-00033393CB41}"/>
              </a:ext>
            </a:extLst>
          </p:cNvPr>
          <p:cNvSpPr txBox="1"/>
          <p:nvPr/>
        </p:nvSpPr>
        <p:spPr>
          <a:xfrm>
            <a:off x="139850" y="3181403"/>
            <a:ext cx="3727814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Check your understanding in a hot environment is it better to have a large body or a small body body. Why?</a:t>
            </a:r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49515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2F569646-F50F-8F49-9B99-47478C46D415}"/>
              </a:ext>
            </a:extLst>
          </p:cNvPr>
          <p:cNvSpPr txBox="1">
            <a:spLocks/>
          </p:cNvSpPr>
          <p:nvPr/>
        </p:nvSpPr>
        <p:spPr>
          <a:xfrm>
            <a:off x="139850" y="157809"/>
            <a:ext cx="8681421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3: </a:t>
            </a:r>
            <a:r>
              <a:rPr lang="en-A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Describe how counter current heat exchange can help reduce heat exchange with the environment </a:t>
            </a:r>
            <a:endParaRPr lang="en-US" sz="1200" dirty="0"/>
          </a:p>
        </p:txBody>
      </p:sp>
      <p:pic>
        <p:nvPicPr>
          <p:cNvPr id="6" name="Picture 1026" descr="44-05-CounterCurrentHeat-L">
            <a:extLst>
              <a:ext uri="{FF2B5EF4-FFF2-40B4-BE49-F238E27FC236}">
                <a16:creationId xmlns:a16="http://schemas.microsoft.com/office/drawing/2014/main" id="{74EC55D9-B85E-B740-B2DB-0ECC46B81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7500" r="3571" b="11501"/>
          <a:stretch>
            <a:fillRect/>
          </a:stretch>
        </p:blipFill>
        <p:spPr bwMode="auto">
          <a:xfrm>
            <a:off x="390534" y="976183"/>
            <a:ext cx="3193688" cy="218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88FD06-2408-614C-A396-8FE0947A6132}"/>
              </a:ext>
            </a:extLst>
          </p:cNvPr>
          <p:cNvSpPr txBox="1"/>
          <p:nvPr/>
        </p:nvSpPr>
        <p:spPr>
          <a:xfrm>
            <a:off x="390534" y="3429000"/>
            <a:ext cx="9346591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Check your understanding. Complete the  diagram below to describe how counter current heat exchange reduces heat lost to the environment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1028" name="Picture 4" descr="Solved Countercurrent exchange happens if veins and arteries | Chegg.com">
            <a:extLst>
              <a:ext uri="{FF2B5EF4-FFF2-40B4-BE49-F238E27FC236}">
                <a16:creationId xmlns:a16="http://schemas.microsoft.com/office/drawing/2014/main" id="{35EF5B19-D515-1644-9459-4FA19D58ED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4" t="28885" r="27026" b="41119"/>
          <a:stretch/>
        </p:blipFill>
        <p:spPr bwMode="auto">
          <a:xfrm>
            <a:off x="2839122" y="4321498"/>
            <a:ext cx="4227755" cy="14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763118-3E34-2744-856A-95E615A0541A}"/>
              </a:ext>
            </a:extLst>
          </p:cNvPr>
          <p:cNvSpPr txBox="1"/>
          <p:nvPr/>
        </p:nvSpPr>
        <p:spPr>
          <a:xfrm>
            <a:off x="2929498" y="4530899"/>
            <a:ext cx="25122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_____°C.       _____°C.            _____°C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315B22-D254-1741-9D9B-E94FFCDC79D2}"/>
              </a:ext>
            </a:extLst>
          </p:cNvPr>
          <p:cNvSpPr txBox="1"/>
          <p:nvPr/>
        </p:nvSpPr>
        <p:spPr>
          <a:xfrm>
            <a:off x="2929497" y="5137750"/>
            <a:ext cx="25122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_____°C.       _____°C.            _____°C</a:t>
            </a:r>
          </a:p>
        </p:txBody>
      </p:sp>
    </p:spTree>
    <p:extLst>
      <p:ext uri="{BB962C8B-B14F-4D97-AF65-F5344CB8AC3E}">
        <p14:creationId xmlns:p14="http://schemas.microsoft.com/office/powerpoint/2010/main" val="3409021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683827-4861-9945-B195-2E721290C9D0}"/>
              </a:ext>
            </a:extLst>
          </p:cNvPr>
          <p:cNvSpPr txBox="1">
            <a:spLocks/>
          </p:cNvSpPr>
          <p:nvPr/>
        </p:nvSpPr>
        <p:spPr>
          <a:xfrm>
            <a:off x="139850" y="71746"/>
            <a:ext cx="962809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4: </a:t>
            </a:r>
            <a:r>
              <a:rPr lang="en-A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negative feedback loops to show the the receptors, modulator and effectors involved in thermoregulation when body temperature rises above tolerance limits  </a:t>
            </a:r>
            <a:endParaRPr lang="en-US" sz="1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A6F7B3-71E7-7F40-BE10-1FC85DD5BFA0}"/>
              </a:ext>
            </a:extLst>
          </p:cNvPr>
          <p:cNvGrpSpPr/>
          <p:nvPr/>
        </p:nvGrpSpPr>
        <p:grpSpPr>
          <a:xfrm>
            <a:off x="139850" y="720762"/>
            <a:ext cx="9499002" cy="5938483"/>
            <a:chOff x="0" y="0"/>
            <a:chExt cx="9993630" cy="6460490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8D459D3A-8625-4746-9833-CC04D265C6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823210" cy="2669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2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STIMULUS</a:t>
              </a:r>
              <a:endParaRPr lang="en-A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05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Change in the environment that causes system to operate. (Above or below the normal). </a:t>
              </a:r>
              <a:endParaRPr lang="en-A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05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A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1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A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712EAC84-EFA8-954D-B4D7-39B8541D29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9525"/>
              <a:ext cx="2830195" cy="27057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2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RECEPTOR</a:t>
              </a:r>
              <a:endParaRPr lang="en-A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914400">
                <a:lnSpc>
                  <a:spcPct val="115000"/>
                </a:lnSpc>
                <a:spcAft>
                  <a:spcPts val="1000"/>
                </a:spcAft>
              </a:pPr>
              <a:r>
                <a:rPr lang="en-AU" sz="105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Detects change</a:t>
              </a:r>
              <a:endParaRPr lang="en-A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05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A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1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A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5B317D1B-C713-7447-9BFE-1537E8843C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9525"/>
              <a:ext cx="2903220" cy="27057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2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MODULATOR</a:t>
              </a:r>
              <a:endParaRPr lang="en-A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05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Control centre responsible for processing information received from receptor &amp; sending information to effector</a:t>
              </a:r>
              <a:endParaRPr lang="en-A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1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A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3163F4A5-2AFE-7046-A66D-BD3FDC65BD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4225" y="3886200"/>
              <a:ext cx="2859405" cy="25742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20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EFFECTOR</a:t>
              </a:r>
              <a:endParaRPr lang="en-AU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05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Carries out response counteracting effect of stimulus</a:t>
              </a:r>
              <a:endParaRPr lang="en-AU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1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AU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2">
              <a:extLst>
                <a:ext uri="{FF2B5EF4-FFF2-40B4-BE49-F238E27FC236}">
                  <a16:creationId xmlns:a16="http://schemas.microsoft.com/office/drawing/2014/main" id="{6BE942C3-BC47-E443-8EA2-5E1AA5157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3300" y="3886200"/>
              <a:ext cx="2830195" cy="25742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20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RESPONSE</a:t>
              </a:r>
              <a:endParaRPr lang="en-AU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05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Action and processes (mechanism) of the effector</a:t>
              </a:r>
              <a:endParaRPr lang="en-AU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05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AU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1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AU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2">
              <a:extLst>
                <a:ext uri="{FF2B5EF4-FFF2-40B4-BE49-F238E27FC236}">
                  <a16:creationId xmlns:a16="http://schemas.microsoft.com/office/drawing/2014/main" id="{08ECBD1F-0DFD-ED4F-83B6-75FFFB0C7A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" y="3886200"/>
              <a:ext cx="2816225" cy="25666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20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FEEDBACK</a:t>
              </a:r>
              <a:endParaRPr lang="en-AU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05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Achieved because original stimulus has been changed by the response</a:t>
              </a:r>
              <a:endParaRPr lang="en-AU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05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AU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1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AU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29E5FAA6-4B4D-7343-97F7-B410F75DC9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9900" y="2867025"/>
              <a:ext cx="3897630" cy="8191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100" b="1">
                  <a:solidFill>
                    <a:srgbClr val="2E74B5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AU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DC102F2C-ECBD-CA44-9E2C-12FFDB73A1EC}"/>
                </a:ext>
              </a:extLst>
            </p:cNvPr>
            <p:cNvSpPr/>
            <p:nvPr/>
          </p:nvSpPr>
          <p:spPr>
            <a:xfrm>
              <a:off x="2914650" y="1047750"/>
              <a:ext cx="497434" cy="1975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ABEE7C7B-670D-6348-B225-C32191B674F1}"/>
                </a:ext>
              </a:extLst>
            </p:cNvPr>
            <p:cNvSpPr/>
            <p:nvPr/>
          </p:nvSpPr>
          <p:spPr>
            <a:xfrm>
              <a:off x="6410325" y="1123950"/>
              <a:ext cx="497434" cy="1975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F332330E-D733-4545-BB3D-7298186D9A2F}"/>
                </a:ext>
              </a:extLst>
            </p:cNvPr>
            <p:cNvSpPr/>
            <p:nvPr/>
          </p:nvSpPr>
          <p:spPr>
            <a:xfrm rot="5400000">
              <a:off x="8401050" y="3152775"/>
              <a:ext cx="497434" cy="1975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16" name="Right Arrow 15">
              <a:extLst>
                <a:ext uri="{FF2B5EF4-FFF2-40B4-BE49-F238E27FC236}">
                  <a16:creationId xmlns:a16="http://schemas.microsoft.com/office/drawing/2014/main" id="{7B57737F-4EDE-F343-8052-26712CC811B3}"/>
                </a:ext>
              </a:extLst>
            </p:cNvPr>
            <p:cNvSpPr/>
            <p:nvPr/>
          </p:nvSpPr>
          <p:spPr>
            <a:xfrm rot="10800000">
              <a:off x="6505575" y="5067300"/>
              <a:ext cx="497434" cy="1975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007EAA50-AABF-9941-92BC-464CEF5A6926}"/>
                </a:ext>
              </a:extLst>
            </p:cNvPr>
            <p:cNvSpPr/>
            <p:nvPr/>
          </p:nvSpPr>
          <p:spPr>
            <a:xfrm rot="10800000">
              <a:off x="2905125" y="5076825"/>
              <a:ext cx="497434" cy="1975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18" name="Right Arrow 17">
              <a:extLst>
                <a:ext uri="{FF2B5EF4-FFF2-40B4-BE49-F238E27FC236}">
                  <a16:creationId xmlns:a16="http://schemas.microsoft.com/office/drawing/2014/main" id="{E3992DFB-CDDB-D847-A030-A8A834B1B845}"/>
                </a:ext>
              </a:extLst>
            </p:cNvPr>
            <p:cNvSpPr/>
            <p:nvPr/>
          </p:nvSpPr>
          <p:spPr>
            <a:xfrm rot="16200000">
              <a:off x="1038225" y="3171825"/>
              <a:ext cx="497434" cy="1975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327066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683827-4861-9945-B195-2E721290C9D0}"/>
              </a:ext>
            </a:extLst>
          </p:cNvPr>
          <p:cNvSpPr txBox="1">
            <a:spLocks/>
          </p:cNvSpPr>
          <p:nvPr/>
        </p:nvSpPr>
        <p:spPr>
          <a:xfrm>
            <a:off x="139850" y="71746"/>
            <a:ext cx="962809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5: </a:t>
            </a:r>
            <a:r>
              <a:rPr lang="en-A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negative feedback loops to show the the receptors, modulator and effectors involved in thermoregulation when body temperature falls below tolerance limits  </a:t>
            </a:r>
            <a:endParaRPr lang="en-US" sz="1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A6F7B3-71E7-7F40-BE10-1FC85DD5BFA0}"/>
              </a:ext>
            </a:extLst>
          </p:cNvPr>
          <p:cNvGrpSpPr/>
          <p:nvPr/>
        </p:nvGrpSpPr>
        <p:grpSpPr>
          <a:xfrm>
            <a:off x="139850" y="720762"/>
            <a:ext cx="9499002" cy="5938483"/>
            <a:chOff x="0" y="0"/>
            <a:chExt cx="9993630" cy="6460490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8D459D3A-8625-4746-9833-CC04D265C6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823210" cy="2669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2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STIMULUS</a:t>
              </a:r>
              <a:endParaRPr lang="en-A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05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Change in the environment that causes system to operate. (Above or below the normal). </a:t>
              </a:r>
              <a:endParaRPr lang="en-A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05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A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1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A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712EAC84-EFA8-954D-B4D7-39B8541D29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9525"/>
              <a:ext cx="2830195" cy="27057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2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RECEPTOR</a:t>
              </a:r>
              <a:endParaRPr lang="en-A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914400">
                <a:lnSpc>
                  <a:spcPct val="115000"/>
                </a:lnSpc>
                <a:spcAft>
                  <a:spcPts val="1000"/>
                </a:spcAft>
              </a:pPr>
              <a:r>
                <a:rPr lang="en-AU" sz="105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Detects change</a:t>
              </a:r>
              <a:endParaRPr lang="en-A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05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A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1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A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5B317D1B-C713-7447-9BFE-1537E8843C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9525"/>
              <a:ext cx="2903220" cy="27057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2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MODULATOR</a:t>
              </a:r>
              <a:endParaRPr lang="en-A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05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Control centre responsible for processing information received from receptor &amp; sending information to effector</a:t>
              </a:r>
              <a:endParaRPr lang="en-A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1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AU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3163F4A5-2AFE-7046-A66D-BD3FDC65BD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4225" y="3886200"/>
              <a:ext cx="2859405" cy="25742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20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EFFECTOR</a:t>
              </a:r>
              <a:endParaRPr lang="en-AU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05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Carries out response counteracting effect of stimulus</a:t>
              </a:r>
              <a:endParaRPr lang="en-AU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1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AU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2">
              <a:extLst>
                <a:ext uri="{FF2B5EF4-FFF2-40B4-BE49-F238E27FC236}">
                  <a16:creationId xmlns:a16="http://schemas.microsoft.com/office/drawing/2014/main" id="{6BE942C3-BC47-E443-8EA2-5E1AA5157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3300" y="3886200"/>
              <a:ext cx="2830195" cy="25742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20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RESPONSE</a:t>
              </a:r>
              <a:endParaRPr lang="en-AU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05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Action and processes (mechanism) of the effector</a:t>
              </a:r>
              <a:endParaRPr lang="en-AU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05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AU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1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AU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2">
              <a:extLst>
                <a:ext uri="{FF2B5EF4-FFF2-40B4-BE49-F238E27FC236}">
                  <a16:creationId xmlns:a16="http://schemas.microsoft.com/office/drawing/2014/main" id="{08ECBD1F-0DFD-ED4F-83B6-75FFFB0C7A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" y="3886200"/>
              <a:ext cx="2816225" cy="25666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20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FEEDBACK</a:t>
              </a:r>
              <a:endParaRPr lang="en-AU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05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Achieved because original stimulus has been changed by the response</a:t>
              </a:r>
              <a:endParaRPr lang="en-AU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05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AU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100" b="1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AU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29E5FAA6-4B4D-7343-97F7-B410F75DC9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9900" y="2867025"/>
              <a:ext cx="3897630" cy="8191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AU" sz="1100" b="1">
                  <a:solidFill>
                    <a:srgbClr val="2E74B5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AU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DC102F2C-ECBD-CA44-9E2C-12FFDB73A1EC}"/>
                </a:ext>
              </a:extLst>
            </p:cNvPr>
            <p:cNvSpPr/>
            <p:nvPr/>
          </p:nvSpPr>
          <p:spPr>
            <a:xfrm>
              <a:off x="2914650" y="1047750"/>
              <a:ext cx="497434" cy="1975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ABEE7C7B-670D-6348-B225-C32191B674F1}"/>
                </a:ext>
              </a:extLst>
            </p:cNvPr>
            <p:cNvSpPr/>
            <p:nvPr/>
          </p:nvSpPr>
          <p:spPr>
            <a:xfrm>
              <a:off x="6410325" y="1123950"/>
              <a:ext cx="497434" cy="1975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F332330E-D733-4545-BB3D-7298186D9A2F}"/>
                </a:ext>
              </a:extLst>
            </p:cNvPr>
            <p:cNvSpPr/>
            <p:nvPr/>
          </p:nvSpPr>
          <p:spPr>
            <a:xfrm rot="5400000">
              <a:off x="8401050" y="3152775"/>
              <a:ext cx="497434" cy="1975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16" name="Right Arrow 15">
              <a:extLst>
                <a:ext uri="{FF2B5EF4-FFF2-40B4-BE49-F238E27FC236}">
                  <a16:creationId xmlns:a16="http://schemas.microsoft.com/office/drawing/2014/main" id="{7B57737F-4EDE-F343-8052-26712CC811B3}"/>
                </a:ext>
              </a:extLst>
            </p:cNvPr>
            <p:cNvSpPr/>
            <p:nvPr/>
          </p:nvSpPr>
          <p:spPr>
            <a:xfrm rot="10800000">
              <a:off x="6505575" y="5067300"/>
              <a:ext cx="497434" cy="1975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007EAA50-AABF-9941-92BC-464CEF5A6926}"/>
                </a:ext>
              </a:extLst>
            </p:cNvPr>
            <p:cNvSpPr/>
            <p:nvPr/>
          </p:nvSpPr>
          <p:spPr>
            <a:xfrm rot="10800000">
              <a:off x="2905125" y="5076825"/>
              <a:ext cx="497434" cy="1975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18" name="Right Arrow 17">
              <a:extLst>
                <a:ext uri="{FF2B5EF4-FFF2-40B4-BE49-F238E27FC236}">
                  <a16:creationId xmlns:a16="http://schemas.microsoft.com/office/drawing/2014/main" id="{E3992DFB-CDDB-D847-A030-A8A834B1B845}"/>
                </a:ext>
              </a:extLst>
            </p:cNvPr>
            <p:cNvSpPr/>
            <p:nvPr/>
          </p:nvSpPr>
          <p:spPr>
            <a:xfrm rot="16200000">
              <a:off x="1038225" y="3171825"/>
              <a:ext cx="497434" cy="1975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110068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C470BB-B673-3B44-A217-7BF98998E33C}"/>
              </a:ext>
            </a:extLst>
          </p:cNvPr>
          <p:cNvSpPr txBox="1">
            <a:spLocks/>
          </p:cNvSpPr>
          <p:nvPr/>
        </p:nvSpPr>
        <p:spPr>
          <a:xfrm>
            <a:off x="139850" y="71746"/>
            <a:ext cx="962809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AU" sz="12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6: </a:t>
            </a:r>
            <a:r>
              <a:rPr lang="en-A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 the terms torpor, hibernation, diurnal and aestivation and explain how these mechanisms help endotherms and ectotherms control heat loss and metabolic activity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69445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F63EC6E249DE43B3ABB3D14114859B" ma:contentTypeVersion="13" ma:contentTypeDescription="Create a new document." ma:contentTypeScope="" ma:versionID="99c02e9404b24da29d82897e19dd8156">
  <xsd:schema xmlns:xsd="http://www.w3.org/2001/XMLSchema" xmlns:xs="http://www.w3.org/2001/XMLSchema" xmlns:p="http://schemas.microsoft.com/office/2006/metadata/properties" xmlns:ns3="081ed5ae-0fcf-45ca-9e0f-fbac52cb9237" xmlns:ns4="8b1aca62-d085-4da7-a399-d54bef97b080" targetNamespace="http://schemas.microsoft.com/office/2006/metadata/properties" ma:root="true" ma:fieldsID="1f095fc3afc55f1869f5ccd943fb3e8c" ns3:_="" ns4:_="">
    <xsd:import namespace="081ed5ae-0fcf-45ca-9e0f-fbac52cb9237"/>
    <xsd:import namespace="8b1aca62-d085-4da7-a399-d54bef97b0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1ed5ae-0fcf-45ca-9e0f-fbac52cb9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1aca62-d085-4da7-a399-d54bef97b08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99DAB9-5EAA-4DC8-B48B-3DA0E583FA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1ed5ae-0fcf-45ca-9e0f-fbac52cb9237"/>
    <ds:schemaRef ds:uri="8b1aca62-d085-4da7-a399-d54bef97b0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B55705-0C2F-4FDB-962C-5CB32FD446C1}">
  <ds:schemaRefs>
    <ds:schemaRef ds:uri="http://schemas.microsoft.com/office/infopath/2007/PartnerControls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8b1aca62-d085-4da7-a399-d54bef97b080"/>
    <ds:schemaRef ds:uri="http://purl.org/dc/elements/1.1/"/>
    <ds:schemaRef ds:uri="http://schemas.openxmlformats.org/package/2006/metadata/core-properties"/>
    <ds:schemaRef ds:uri="081ed5ae-0fcf-45ca-9e0f-fbac52cb923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7DC3B85-8439-4A95-A7AD-28BF14EC11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650</Words>
  <Application>Microsoft Macintosh PowerPoint</Application>
  <PresentationFormat>A4 Paper (210x297 mm)</PresentationFormat>
  <Paragraphs>110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Elephant Pro</vt:lpstr>
      <vt:lpstr>Lucida Console</vt:lpstr>
      <vt:lpstr>Office Theme</vt:lpstr>
      <vt:lpstr>Thermoregulation adaptations Notes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Thermoregulation Notes</dc:title>
  <dc:creator>RAYNER Elizabeth [Rossmoyne Senior High School]</dc:creator>
  <cp:lastModifiedBy>RAYNER Elizabeth [Rossmoyne Senior High School]</cp:lastModifiedBy>
  <cp:revision>1</cp:revision>
  <dcterms:created xsi:type="dcterms:W3CDTF">2022-08-02T05:51:08Z</dcterms:created>
  <dcterms:modified xsi:type="dcterms:W3CDTF">2022-08-04T07:22:55Z</dcterms:modified>
</cp:coreProperties>
</file>